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21_A12A480F.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handoutMasterIdLst>
    <p:handoutMasterId r:id="rId25"/>
  </p:handoutMasterIdLst>
  <p:sldIdLst>
    <p:sldId id="310" r:id="rId5"/>
    <p:sldId id="289" r:id="rId6"/>
    <p:sldId id="290" r:id="rId7"/>
    <p:sldId id="312" r:id="rId8"/>
    <p:sldId id="291" r:id="rId9"/>
    <p:sldId id="305" r:id="rId10"/>
    <p:sldId id="306" r:id="rId11"/>
    <p:sldId id="313" r:id="rId12"/>
    <p:sldId id="304" r:id="rId13"/>
    <p:sldId id="292" r:id="rId14"/>
    <p:sldId id="296" r:id="rId15"/>
    <p:sldId id="293" r:id="rId16"/>
    <p:sldId id="297" r:id="rId17"/>
    <p:sldId id="311" r:id="rId18"/>
    <p:sldId id="307" r:id="rId19"/>
    <p:sldId id="308" r:id="rId20"/>
    <p:sldId id="309" r:id="rId21"/>
    <p:sldId id="298" r:id="rId22"/>
    <p:sldId id="26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73CE1F1F-53C8-5D78-7551-C38DD99D5DE9}" name="Knight, TirzahGabrielle" initials="KT" userId="S::tirzah.knight@bhsu.edu::e564968c-1ab5-45db-b4c0-373eedd377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2030"/>
    <a:srgbClr val="7F7F7F"/>
    <a:srgbClr val="FFFFFF"/>
    <a:srgbClr val="79A466"/>
    <a:srgbClr val="A466A1"/>
    <a:srgbClr val="7C4B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389BBC-C686-448F-8D96-C9C08552996F}" v="21" dt="2025-04-07T15:01:40.333"/>
  </p1510:revLst>
</p1510:revInfo>
</file>

<file path=ppt/tableStyles.xml><?xml version="1.0" encoding="utf-8"?>
<a:tblStyleLst xmlns:a="http://schemas.openxmlformats.org/drawingml/2006/main" def="{5C22544A-7EE6-4342-B048-85BDC9FD1C3A}">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comments/modernComment_121_A12A480F.xml><?xml version="1.0" encoding="utf-8"?>
<p188:cmLst xmlns:a="http://schemas.openxmlformats.org/drawingml/2006/main" xmlns:r="http://schemas.openxmlformats.org/officeDocument/2006/relationships" xmlns:p188="http://schemas.microsoft.com/office/powerpoint/2018/8/main">
  <p188:cm id="{BD678307-06C8-40EB-ABF6-60D72BBAD8DF}" authorId="{73CE1F1F-53C8-5D78-7551-C38DD99D5DE9}" created="2024-09-27T19:18:28.983">
    <pc:sldMkLst xmlns:pc="http://schemas.microsoft.com/office/powerpoint/2013/main/command">
      <pc:docMk/>
      <pc:sldMk cId="2703902735" sldId="289"/>
    </pc:sldMkLst>
    <p188:txBody>
      <a:bodyPr/>
      <a:lstStyle/>
      <a:p>
        <a:r>
          <a:rPr lang="en-US"/>
          <a:t>Adjust map once bios are updated</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85332F6-84D5-43CF-B5CE-301BBE7CB9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AB049E7-4E52-4F78-B7E3-9EEEB887E5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0782036-3E43-445A-9A77-06D97C6EDFFA}" type="datetimeFigureOut">
              <a:rPr lang="en-US" smtClean="0"/>
              <a:t>4/7/2025</a:t>
            </a:fld>
            <a:endParaRPr lang="en-US"/>
          </a:p>
        </p:txBody>
      </p:sp>
      <p:sp>
        <p:nvSpPr>
          <p:cNvPr id="4" name="Footer Placeholder 3">
            <a:extLst>
              <a:ext uri="{FF2B5EF4-FFF2-40B4-BE49-F238E27FC236}">
                <a16:creationId xmlns:a16="http://schemas.microsoft.com/office/drawing/2014/main" id="{00DD62C5-62E7-4FCF-A26E-C100A22EE53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A9C5A79-BC51-4C21-A236-759CEAE5D8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3333638-148D-48F3-93EA-686F1AB9FFB0}" type="slidenum">
              <a:rPr lang="en-US" smtClean="0"/>
              <a:t>‹#›</a:t>
            </a:fld>
            <a:endParaRPr lang="en-US"/>
          </a:p>
        </p:txBody>
      </p:sp>
    </p:spTree>
    <p:extLst>
      <p:ext uri="{BB962C8B-B14F-4D97-AF65-F5344CB8AC3E}">
        <p14:creationId xmlns:p14="http://schemas.microsoft.com/office/powerpoint/2010/main" val="35050867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18FFC2-F437-4D89-B6E7-BDC71715B609}" type="datetimeFigureOut">
              <a:rPr lang="en-US" smtClean="0"/>
              <a:t>4/7/2025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3899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69586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Tracey &amp; Tirzah</a:t>
            </a:r>
          </a:p>
        </p:txBody>
      </p:sp>
    </p:spTree>
    <p:extLst>
      <p:ext uri="{BB962C8B-B14F-4D97-AF65-F5344CB8AC3E}">
        <p14:creationId xmlns:p14="http://schemas.microsoft.com/office/powerpoint/2010/main" val="1061222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Tirzah</a:t>
            </a:r>
          </a:p>
        </p:txBody>
      </p:sp>
    </p:spTree>
    <p:extLst>
      <p:ext uri="{BB962C8B-B14F-4D97-AF65-F5344CB8AC3E}">
        <p14:creationId xmlns:p14="http://schemas.microsoft.com/office/powerpoint/2010/main" val="3820295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52C02-1A2E-4170-DD1E-939A313C52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FBB531-4318-91E7-5CAB-C73288F946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D7229C-D887-83D3-4FC5-898A75EF97D9}"/>
              </a:ext>
            </a:extLst>
          </p:cNvPr>
          <p:cNvSpPr>
            <a:spLocks noGrp="1"/>
          </p:cNvSpPr>
          <p:nvPr>
            <p:ph type="body" idx="1"/>
          </p:nvPr>
        </p:nvSpPr>
        <p:spPr/>
        <p:txBody>
          <a:bodyPr/>
          <a:lstStyle/>
          <a:p>
            <a:r>
              <a:rPr lang="en-US">
                <a:cs typeface="Calibri"/>
              </a:rPr>
              <a:t>Tracey</a:t>
            </a:r>
          </a:p>
        </p:txBody>
      </p:sp>
      <p:sp>
        <p:nvSpPr>
          <p:cNvPr id="4" name="Slide Number Placeholder 3">
            <a:extLst>
              <a:ext uri="{FF2B5EF4-FFF2-40B4-BE49-F238E27FC236}">
                <a16:creationId xmlns:a16="http://schemas.microsoft.com/office/drawing/2014/main" id="{CF608451-CB80-07C9-897B-6B69851E0AD8}"/>
              </a:ext>
            </a:extLst>
          </p:cNvPr>
          <p:cNvSpPr>
            <a:spLocks noGrp="1"/>
          </p:cNvSpPr>
          <p:nvPr>
            <p:ph type="sldNum" sz="quarter" idx="5"/>
          </p:nvPr>
        </p:nvSpPr>
        <p:spPr>
          <a:xfrm>
            <a:off x="3884613" y="8685213"/>
            <a:ext cx="2971800" cy="458787"/>
          </a:xfrm>
          <a:prstGeom prst="rect">
            <a:avLst/>
          </a:prstGeom>
        </p:spPr>
        <p:txBody>
          <a:bodyPr/>
          <a:lstStyle/>
          <a:p>
            <a:fld id="{A6C4120E-D8D4-4AFA-B0E2-7989D1701DEB}" type="slidenum">
              <a:rPr lang="en-US" smtClean="0"/>
              <a:t>4</a:t>
            </a:fld>
            <a:endParaRPr lang="en-US"/>
          </a:p>
        </p:txBody>
      </p:sp>
    </p:spTree>
    <p:extLst>
      <p:ext uri="{BB962C8B-B14F-4D97-AF65-F5344CB8AC3E}">
        <p14:creationId xmlns:p14="http://schemas.microsoft.com/office/powerpoint/2010/main" val="4020476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Tracey</a:t>
            </a:r>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A6C4120E-D8D4-4AFA-B0E2-7989D1701DEB}" type="slidenum">
              <a:rPr lang="en-US" smtClean="0"/>
              <a:t>5</a:t>
            </a:fld>
            <a:endParaRPr lang="en-US"/>
          </a:p>
        </p:txBody>
      </p:sp>
    </p:spTree>
    <p:extLst>
      <p:ext uri="{BB962C8B-B14F-4D97-AF65-F5344CB8AC3E}">
        <p14:creationId xmlns:p14="http://schemas.microsoft.com/office/powerpoint/2010/main" val="3937465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Tracey</a:t>
            </a:r>
            <a:endParaRPr lang="en-US"/>
          </a:p>
          <a:p>
            <a:endParaRPr lang="en-US"/>
          </a:p>
          <a:p>
            <a:endParaRPr lang="en-US">
              <a:cs typeface="Calibri"/>
            </a:endParaRPr>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A6C4120E-D8D4-4AFA-B0E2-7989D1701DEB}" type="slidenum">
              <a:rPr lang="en-US" smtClean="0"/>
              <a:t>6</a:t>
            </a:fld>
            <a:endParaRPr lang="en-US"/>
          </a:p>
        </p:txBody>
      </p:sp>
    </p:spTree>
    <p:extLst>
      <p:ext uri="{BB962C8B-B14F-4D97-AF65-F5344CB8AC3E}">
        <p14:creationId xmlns:p14="http://schemas.microsoft.com/office/powerpoint/2010/main" val="48199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Tracey</a:t>
            </a:r>
            <a:endParaRPr lang="en-US"/>
          </a:p>
          <a:p>
            <a:endParaRPr lang="en-US"/>
          </a:p>
          <a:p>
            <a:endParaRPr lang="en-US">
              <a:cs typeface="Calibri"/>
            </a:endParaRPr>
          </a:p>
          <a:p>
            <a:endParaRPr lang="en-US">
              <a:cs typeface="Calibri"/>
            </a:endParaRPr>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A6C4120E-D8D4-4AFA-B0E2-7989D1701DEB}" type="slidenum">
              <a:rPr lang="en-US" smtClean="0"/>
              <a:t>7</a:t>
            </a:fld>
            <a:endParaRPr lang="en-US"/>
          </a:p>
        </p:txBody>
      </p:sp>
    </p:spTree>
    <p:extLst>
      <p:ext uri="{BB962C8B-B14F-4D97-AF65-F5344CB8AC3E}">
        <p14:creationId xmlns:p14="http://schemas.microsoft.com/office/powerpoint/2010/main" val="1228443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4BCB7-DBEB-4B70-4ACB-E2043380ED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723F3-45CC-1148-8BB9-D8F43F2F7C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7FD4D7-59D6-8055-A82F-482F0BE58F2A}"/>
              </a:ext>
            </a:extLst>
          </p:cNvPr>
          <p:cNvSpPr>
            <a:spLocks noGrp="1"/>
          </p:cNvSpPr>
          <p:nvPr>
            <p:ph type="body" idx="1"/>
          </p:nvPr>
        </p:nvSpPr>
        <p:spPr/>
        <p:txBody>
          <a:bodyPr/>
          <a:lstStyle/>
          <a:p>
            <a:r>
              <a:rPr lang="en-US">
                <a:cs typeface="Calibri"/>
              </a:rPr>
              <a:t>Tracey</a:t>
            </a:r>
          </a:p>
        </p:txBody>
      </p:sp>
      <p:sp>
        <p:nvSpPr>
          <p:cNvPr id="4" name="Slide Number Placeholder 3">
            <a:extLst>
              <a:ext uri="{FF2B5EF4-FFF2-40B4-BE49-F238E27FC236}">
                <a16:creationId xmlns:a16="http://schemas.microsoft.com/office/drawing/2014/main" id="{A08F39B7-830E-F362-424C-764A6D64B300}"/>
              </a:ext>
            </a:extLst>
          </p:cNvPr>
          <p:cNvSpPr>
            <a:spLocks noGrp="1"/>
          </p:cNvSpPr>
          <p:nvPr>
            <p:ph type="sldNum" sz="quarter" idx="5"/>
          </p:nvPr>
        </p:nvSpPr>
        <p:spPr>
          <a:xfrm>
            <a:off x="3884613" y="8685213"/>
            <a:ext cx="2971800" cy="458787"/>
          </a:xfrm>
          <a:prstGeom prst="rect">
            <a:avLst/>
          </a:prstGeom>
        </p:spPr>
        <p:txBody>
          <a:bodyPr/>
          <a:lstStyle/>
          <a:p>
            <a:fld id="{A6C4120E-D8D4-4AFA-B0E2-7989D1701DEB}" type="slidenum">
              <a:rPr lang="en-US" smtClean="0"/>
              <a:t>8</a:t>
            </a:fld>
            <a:endParaRPr lang="en-US"/>
          </a:p>
        </p:txBody>
      </p:sp>
    </p:spTree>
    <p:extLst>
      <p:ext uri="{BB962C8B-B14F-4D97-AF65-F5344CB8AC3E}">
        <p14:creationId xmlns:p14="http://schemas.microsoft.com/office/powerpoint/2010/main" val="1037102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Tirzah</a:t>
            </a:r>
          </a:p>
        </p:txBody>
      </p:sp>
    </p:spTree>
    <p:extLst>
      <p:ext uri="{BB962C8B-B14F-4D97-AF65-F5344CB8AC3E}">
        <p14:creationId xmlns:p14="http://schemas.microsoft.com/office/powerpoint/2010/main" val="23081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Tirzah</a:t>
            </a:r>
          </a:p>
        </p:txBody>
      </p:sp>
    </p:spTree>
    <p:extLst>
      <p:ext uri="{BB962C8B-B14F-4D97-AF65-F5344CB8AC3E}">
        <p14:creationId xmlns:p14="http://schemas.microsoft.com/office/powerpoint/2010/main" val="327817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Tracey</a:t>
            </a:r>
          </a:p>
          <a:p>
            <a:endParaRPr lang="en-US">
              <a:cs typeface="Calibri"/>
            </a:endParaRPr>
          </a:p>
          <a:p>
            <a:endParaRPr lang="en-US" b="0"/>
          </a:p>
        </p:txBody>
      </p:sp>
    </p:spTree>
    <p:extLst>
      <p:ext uri="{BB962C8B-B14F-4D97-AF65-F5344CB8AC3E}">
        <p14:creationId xmlns:p14="http://schemas.microsoft.com/office/powerpoint/2010/main" val="2353659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Tirzah</a:t>
            </a:r>
          </a:p>
        </p:txBody>
      </p:sp>
    </p:spTree>
    <p:extLst>
      <p:ext uri="{BB962C8B-B14F-4D97-AF65-F5344CB8AC3E}">
        <p14:creationId xmlns:p14="http://schemas.microsoft.com/office/powerpoint/2010/main" val="2526678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Tirzah</a:t>
            </a:r>
          </a:p>
        </p:txBody>
      </p:sp>
    </p:spTree>
    <p:extLst>
      <p:ext uri="{BB962C8B-B14F-4D97-AF65-F5344CB8AC3E}">
        <p14:creationId xmlns:p14="http://schemas.microsoft.com/office/powerpoint/2010/main" val="1890971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Tracey</a:t>
            </a:r>
          </a:p>
        </p:txBody>
      </p:sp>
    </p:spTree>
    <p:extLst>
      <p:ext uri="{BB962C8B-B14F-4D97-AF65-F5344CB8AC3E}">
        <p14:creationId xmlns:p14="http://schemas.microsoft.com/office/powerpoint/2010/main" val="3361981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Tracey &amp; Tirzah</a:t>
            </a:r>
            <a:endParaRPr lang="en-US"/>
          </a:p>
        </p:txBody>
      </p:sp>
    </p:spTree>
    <p:extLst>
      <p:ext uri="{BB962C8B-B14F-4D97-AF65-F5344CB8AC3E}">
        <p14:creationId xmlns:p14="http://schemas.microsoft.com/office/powerpoint/2010/main" val="2841035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711F4-A454-46AB-A423-B542469274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B23037-8FC6-2517-2267-F5ECA1B632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63296D-E214-9B08-FF2B-5FB86DC26478}"/>
              </a:ext>
            </a:extLst>
          </p:cNvPr>
          <p:cNvSpPr>
            <a:spLocks noGrp="1"/>
          </p:cNvSpPr>
          <p:nvPr>
            <p:ph type="body" idx="1"/>
          </p:nvPr>
        </p:nvSpPr>
        <p:spPr/>
        <p:txBody>
          <a:bodyPr/>
          <a:lstStyle/>
          <a:p>
            <a:r>
              <a:rPr lang="en-US">
                <a:cs typeface="Calibri"/>
              </a:rPr>
              <a:t>Tracey &amp; Tirzah</a:t>
            </a:r>
            <a:endParaRPr lang="en-US"/>
          </a:p>
        </p:txBody>
      </p:sp>
    </p:spTree>
    <p:extLst>
      <p:ext uri="{BB962C8B-B14F-4D97-AF65-F5344CB8AC3E}">
        <p14:creationId xmlns:p14="http://schemas.microsoft.com/office/powerpoint/2010/main" val="1432684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6">
            <a:alpha val="91000"/>
          </a:schemeClr>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8D1035F-A14F-4F81-AC61-2AF512D7F821}"/>
              </a:ext>
            </a:extLst>
          </p:cNvPr>
          <p:cNvSpPr>
            <a:spLocks noGrp="1"/>
          </p:cNvSpPr>
          <p:nvPr>
            <p:ph type="pic" sz="quarter" idx="10" hasCustomPrompt="1"/>
          </p:nvPr>
        </p:nvSpPr>
        <p:spPr>
          <a:xfrm>
            <a:off x="0" y="0"/>
            <a:ext cx="7677150" cy="6858000"/>
          </a:xfrm>
          <a:prstGeom prst="rect">
            <a:avLst/>
          </a:prstGeom>
        </p:spPr>
        <p:txBody>
          <a:bodyPr/>
          <a:lstStyle>
            <a:lvl1pPr marL="0" indent="0" algn="ctr">
              <a:buNone/>
              <a:defRPr>
                <a:solidFill>
                  <a:schemeClr val="accent6">
                    <a:lumMod val="10000"/>
                    <a:lumOff val="90000"/>
                  </a:schemeClr>
                </a:solidFill>
              </a:defRPr>
            </a:lvl1pPr>
          </a:lstStyle>
          <a:p>
            <a:r>
              <a:rPr lang="en-US"/>
              <a:t>Click to add photo</a:t>
            </a:r>
          </a:p>
        </p:txBody>
      </p:sp>
      <p:sp>
        <p:nvSpPr>
          <p:cNvPr id="2" name="Title 1">
            <a:extLst>
              <a:ext uri="{FF2B5EF4-FFF2-40B4-BE49-F238E27FC236}">
                <a16:creationId xmlns:a16="http://schemas.microsoft.com/office/drawing/2014/main" id="{39E05B43-D8B3-4B3A-93E9-5A84CF7F3D2A}"/>
              </a:ext>
            </a:extLst>
          </p:cNvPr>
          <p:cNvSpPr>
            <a:spLocks noGrp="1"/>
          </p:cNvSpPr>
          <p:nvPr>
            <p:ph type="ctrTitle" hasCustomPrompt="1"/>
          </p:nvPr>
        </p:nvSpPr>
        <p:spPr>
          <a:xfrm>
            <a:off x="8336042" y="1550988"/>
            <a:ext cx="3284832" cy="2387600"/>
          </a:xfrm>
          <a:prstGeom prst="rect">
            <a:avLst/>
          </a:prstGeom>
        </p:spPr>
        <p:txBody>
          <a:bodyPr anchor="b"/>
          <a:lstStyle>
            <a:lvl1pPr algn="l">
              <a:defRPr sz="5000" cap="all" spc="200" baseline="0">
                <a:solidFill>
                  <a:schemeClr val="accent6">
                    <a:lumMod val="10000"/>
                    <a:lumOff val="90000"/>
                  </a:schemeClr>
                </a:solidFill>
                <a:latin typeface="+mj-lt"/>
              </a:defRPr>
            </a:lvl1pPr>
          </a:lstStyle>
          <a:p>
            <a:r>
              <a:rPr lang="en-US"/>
              <a:t>Click to add title</a:t>
            </a:r>
          </a:p>
        </p:txBody>
      </p:sp>
      <p:sp>
        <p:nvSpPr>
          <p:cNvPr id="3" name="Subtitle 2">
            <a:extLst>
              <a:ext uri="{FF2B5EF4-FFF2-40B4-BE49-F238E27FC236}">
                <a16:creationId xmlns:a16="http://schemas.microsoft.com/office/drawing/2014/main" id="{99F2A661-E12F-4DA4-89DE-F2048B1B4308}"/>
              </a:ext>
            </a:extLst>
          </p:cNvPr>
          <p:cNvSpPr>
            <a:spLocks noGrp="1"/>
          </p:cNvSpPr>
          <p:nvPr>
            <p:ph type="subTitle" idx="1" hasCustomPrompt="1"/>
          </p:nvPr>
        </p:nvSpPr>
        <p:spPr>
          <a:xfrm>
            <a:off x="8336042" y="4057095"/>
            <a:ext cx="3284832" cy="1553129"/>
          </a:xfrm>
          <a:prstGeom prst="rect">
            <a:avLst/>
          </a:prstGeom>
        </p:spPr>
        <p:txBody>
          <a:bodyPr/>
          <a:lstStyle>
            <a:lvl1pPr marL="0" indent="0" algn="l">
              <a:buNone/>
              <a:defRPr sz="1800" spc="100" baseline="0">
                <a:solidFill>
                  <a:schemeClr val="accent6">
                    <a:lumMod val="10000"/>
                    <a:lumOff val="9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5" name="Text Placeholder 4">
            <a:extLst>
              <a:ext uri="{FF2B5EF4-FFF2-40B4-BE49-F238E27FC236}">
                <a16:creationId xmlns:a16="http://schemas.microsoft.com/office/drawing/2014/main" id="{F464D5FB-99FD-4266-B81F-46B037643600}"/>
              </a:ext>
            </a:extLst>
          </p:cNvPr>
          <p:cNvSpPr>
            <a:spLocks noGrp="1"/>
          </p:cNvSpPr>
          <p:nvPr>
            <p:ph type="body" sz="quarter" idx="11" hasCustomPrompt="1"/>
          </p:nvPr>
        </p:nvSpPr>
        <p:spPr>
          <a:xfrm>
            <a:off x="1654175" y="4241283"/>
            <a:ext cx="10537825" cy="2616717"/>
          </a:xfrm>
          <a:prstGeom prst="rect">
            <a:avLst/>
          </a:prstGeom>
        </p:spPr>
        <p:txBody>
          <a:bodyPr/>
          <a:lstStyle>
            <a:lvl1pPr marL="0" indent="0" algn="r">
              <a:lnSpc>
                <a:spcPct val="50000"/>
              </a:lnSpc>
              <a:spcBef>
                <a:spcPts val="0"/>
              </a:spcBef>
              <a:buNone/>
              <a:defRPr sz="45000" baseline="0">
                <a:solidFill>
                  <a:schemeClr val="bg1">
                    <a:alpha val="8000"/>
                  </a:schemeClr>
                </a:solidFill>
                <a:latin typeface="Kunstler Script" panose="030304020206070D0D06" pitchFamily="66" charset="0"/>
              </a:defRPr>
            </a:lvl1pPr>
          </a:lstStyle>
          <a:p>
            <a:pPr lvl="0"/>
            <a:r>
              <a:rPr lang="en-US"/>
              <a:t>Pitch</a:t>
            </a:r>
          </a:p>
        </p:txBody>
      </p:sp>
    </p:spTree>
    <p:extLst>
      <p:ext uri="{BB962C8B-B14F-4D97-AF65-F5344CB8AC3E}">
        <p14:creationId xmlns:p14="http://schemas.microsoft.com/office/powerpoint/2010/main" val="3377346824"/>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Us">
    <p:bg>
      <p:bgPr>
        <a:solidFill>
          <a:schemeClr val="accent1"/>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E265C839-12C3-47EF-9941-39B43796B35E}"/>
              </a:ext>
            </a:extLst>
          </p:cNvPr>
          <p:cNvSpPr>
            <a:spLocks noGrp="1"/>
          </p:cNvSpPr>
          <p:nvPr>
            <p:ph type="pic" sz="quarter" idx="13" hasCustomPrompt="1"/>
          </p:nvPr>
        </p:nvSpPr>
        <p:spPr>
          <a:xfrm>
            <a:off x="5361215" y="0"/>
            <a:ext cx="6830785" cy="6858000"/>
          </a:xfrm>
          <a:prstGeom prst="rect">
            <a:avLst/>
          </a:prstGeom>
        </p:spPr>
        <p:txBody>
          <a:bodyPr/>
          <a:lstStyle>
            <a:lvl1pPr marL="0" indent="0" algn="ctr">
              <a:buNone/>
              <a:defRPr>
                <a:solidFill>
                  <a:schemeClr val="accent6">
                    <a:lumMod val="10000"/>
                    <a:lumOff val="90000"/>
                  </a:schemeClr>
                </a:solidFill>
              </a:defRPr>
            </a:lvl1pPr>
          </a:lstStyle>
          <a:p>
            <a:r>
              <a:rPr lang="en-US"/>
              <a:t>Click to add photo</a:t>
            </a:r>
          </a:p>
        </p:txBody>
      </p:sp>
      <p:sp>
        <p:nvSpPr>
          <p:cNvPr id="10" name="Text Placeholder 4">
            <a:extLst>
              <a:ext uri="{FF2B5EF4-FFF2-40B4-BE49-F238E27FC236}">
                <a16:creationId xmlns:a16="http://schemas.microsoft.com/office/drawing/2014/main" id="{E6AB2BC9-972D-4B30-981B-BAD528A7FBE9}"/>
              </a:ext>
            </a:extLst>
          </p:cNvPr>
          <p:cNvSpPr>
            <a:spLocks noGrp="1"/>
          </p:cNvSpPr>
          <p:nvPr>
            <p:ph type="body" sz="quarter" idx="14" hasCustomPrompt="1"/>
          </p:nvPr>
        </p:nvSpPr>
        <p:spPr>
          <a:xfrm>
            <a:off x="0" y="4002437"/>
            <a:ext cx="12186555" cy="2855564"/>
          </a:xfrm>
          <a:prstGeom prst="rect">
            <a:avLst/>
          </a:prstGeom>
        </p:spPr>
        <p:txBody>
          <a:bodyPr/>
          <a:lstStyle>
            <a:lvl1pPr marL="0" indent="0" algn="ctr">
              <a:lnSpc>
                <a:spcPct val="50000"/>
              </a:lnSpc>
              <a:spcBef>
                <a:spcPts val="0"/>
              </a:spcBef>
              <a:buNone/>
              <a:defRPr sz="50000" baseline="0">
                <a:solidFill>
                  <a:schemeClr val="bg1">
                    <a:alpha val="8000"/>
                  </a:schemeClr>
                </a:solidFill>
                <a:latin typeface="Kunstler Script" panose="030304020206070D0D06" pitchFamily="66" charset="0"/>
              </a:defRPr>
            </a:lvl1pPr>
          </a:lstStyle>
          <a:p>
            <a:pPr lvl="0"/>
            <a:r>
              <a:rPr lang="en-US"/>
              <a:t>About</a:t>
            </a:r>
          </a:p>
        </p:txBody>
      </p:sp>
      <p:sp>
        <p:nvSpPr>
          <p:cNvPr id="4" name="Date Placeholder 3">
            <a:extLst>
              <a:ext uri="{FF2B5EF4-FFF2-40B4-BE49-F238E27FC236}">
                <a16:creationId xmlns:a16="http://schemas.microsoft.com/office/drawing/2014/main" id="{CE1F2E92-C9AF-47A3-84EF-181F642A4110}"/>
              </a:ext>
            </a:extLst>
          </p:cNvPr>
          <p:cNvSpPr>
            <a:spLocks noGrp="1"/>
          </p:cNvSpPr>
          <p:nvPr>
            <p:ph type="dt" sz="half" idx="10"/>
          </p:nvPr>
        </p:nvSpPr>
        <p:spPr/>
        <p:txBody>
          <a:bodyPr/>
          <a:lstStyle>
            <a:lvl1pPr>
              <a:defRPr>
                <a:solidFill>
                  <a:schemeClr val="accent3"/>
                </a:solidFill>
              </a:defRPr>
            </a:lvl1pPr>
          </a:lstStyle>
          <a:p>
            <a:r>
              <a:rPr lang="en-US"/>
              <a:t>8/03/20XX</a:t>
            </a:r>
          </a:p>
        </p:txBody>
      </p:sp>
      <p:sp>
        <p:nvSpPr>
          <p:cNvPr id="5" name="Footer Placeholder 4">
            <a:extLst>
              <a:ext uri="{FF2B5EF4-FFF2-40B4-BE49-F238E27FC236}">
                <a16:creationId xmlns:a16="http://schemas.microsoft.com/office/drawing/2014/main" id="{274F2C06-CE94-4D97-A7F5-08D8D7BF144E}"/>
              </a:ext>
            </a:extLst>
          </p:cNvPr>
          <p:cNvSpPr>
            <a:spLocks noGrp="1"/>
          </p:cNvSpPr>
          <p:nvPr>
            <p:ph type="ftr" sz="quarter" idx="11"/>
          </p:nvPr>
        </p:nvSpPr>
        <p:spPr/>
        <p:txBody>
          <a:bodyPr/>
          <a:lstStyle>
            <a:lvl1pPr>
              <a:defRPr>
                <a:solidFill>
                  <a:schemeClr val="accent3"/>
                </a:solidFill>
              </a:defRPr>
            </a:lvl1pPr>
          </a:lstStyle>
          <a:p>
            <a:r>
              <a:rPr lang="en-US"/>
              <a:t>PITCH DECK</a:t>
            </a:r>
          </a:p>
        </p:txBody>
      </p:sp>
      <p:sp>
        <p:nvSpPr>
          <p:cNvPr id="6" name="Slide Number Placeholder 5">
            <a:extLst>
              <a:ext uri="{FF2B5EF4-FFF2-40B4-BE49-F238E27FC236}">
                <a16:creationId xmlns:a16="http://schemas.microsoft.com/office/drawing/2014/main" id="{E210CA9D-6428-41AF-B478-FB553C041DE9}"/>
              </a:ext>
            </a:extLst>
          </p:cNvPr>
          <p:cNvSpPr>
            <a:spLocks noGrp="1"/>
          </p:cNvSpPr>
          <p:nvPr>
            <p:ph type="sldNum" sz="quarter" idx="12"/>
          </p:nvPr>
        </p:nvSpPr>
        <p:spPr/>
        <p:txBody>
          <a:bodyPr/>
          <a:lstStyle>
            <a:lvl1pPr>
              <a:defRPr>
                <a:solidFill>
                  <a:schemeClr val="bg1">
                    <a:lumMod val="95000"/>
                  </a:schemeClr>
                </a:solidFill>
              </a:defRPr>
            </a:lvl1pPr>
          </a:lstStyle>
          <a:p>
            <a:fld id="{4F6357DA-28E9-40D3-918C-4D14E8263D81}" type="slidenum">
              <a:rPr lang="en-US" smtClean="0"/>
              <a:pPr/>
              <a:t>‹#›</a:t>
            </a:fld>
            <a:endParaRPr lang="en-US"/>
          </a:p>
        </p:txBody>
      </p:sp>
      <p:sp>
        <p:nvSpPr>
          <p:cNvPr id="8" name="Title 1">
            <a:extLst>
              <a:ext uri="{FF2B5EF4-FFF2-40B4-BE49-F238E27FC236}">
                <a16:creationId xmlns:a16="http://schemas.microsoft.com/office/drawing/2014/main" id="{5214FDE4-5230-4BC7-8C8A-024BF947CD9C}"/>
              </a:ext>
            </a:extLst>
          </p:cNvPr>
          <p:cNvSpPr>
            <a:spLocks noGrp="1"/>
          </p:cNvSpPr>
          <p:nvPr>
            <p:ph type="ctrTitle" hasCustomPrompt="1"/>
          </p:nvPr>
        </p:nvSpPr>
        <p:spPr>
          <a:xfrm>
            <a:off x="838201" y="901598"/>
            <a:ext cx="3684814" cy="336548"/>
          </a:xfrm>
          <a:prstGeom prst="rect">
            <a:avLst/>
          </a:prstGeom>
        </p:spPr>
        <p:txBody>
          <a:bodyPr anchor="b"/>
          <a:lstStyle>
            <a:lvl1pPr algn="l">
              <a:defRPr sz="2200" cap="all" spc="200" baseline="0">
                <a:solidFill>
                  <a:schemeClr val="bg1">
                    <a:lumMod val="95000"/>
                  </a:schemeClr>
                </a:solidFill>
                <a:latin typeface="+mj-lt"/>
              </a:defRPr>
            </a:lvl1pPr>
          </a:lstStyle>
          <a:p>
            <a:r>
              <a:rPr lang="en-US"/>
              <a:t>Click to add title</a:t>
            </a:r>
          </a:p>
        </p:txBody>
      </p:sp>
      <p:sp>
        <p:nvSpPr>
          <p:cNvPr id="9" name="Subtitle 2">
            <a:extLst>
              <a:ext uri="{FF2B5EF4-FFF2-40B4-BE49-F238E27FC236}">
                <a16:creationId xmlns:a16="http://schemas.microsoft.com/office/drawing/2014/main" id="{95062B64-8BE7-421C-8F8F-F0CEEB1C5C92}"/>
              </a:ext>
            </a:extLst>
          </p:cNvPr>
          <p:cNvSpPr>
            <a:spLocks noGrp="1"/>
          </p:cNvSpPr>
          <p:nvPr>
            <p:ph type="subTitle" idx="1" hasCustomPrompt="1"/>
          </p:nvPr>
        </p:nvSpPr>
        <p:spPr>
          <a:xfrm>
            <a:off x="838201" y="1454764"/>
            <a:ext cx="3684814" cy="2801597"/>
          </a:xfrm>
          <a:prstGeom prst="rect">
            <a:avLst/>
          </a:prstGeom>
        </p:spPr>
        <p:txBody>
          <a:bodyPr/>
          <a:lstStyle>
            <a:lvl1pPr marL="0" indent="0" algn="l">
              <a:lnSpc>
                <a:spcPct val="125000"/>
              </a:lnSpc>
              <a:spcBef>
                <a:spcPts val="0"/>
              </a:spcBef>
              <a:buNone/>
              <a:defRPr sz="1400" spc="100" baseline="0">
                <a:solidFill>
                  <a:schemeClr val="accent6">
                    <a:lumMod val="10000"/>
                    <a:lumOff val="9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cxnSp>
        <p:nvCxnSpPr>
          <p:cNvPr id="3" name="Straight Connector 2">
            <a:extLst>
              <a:ext uri="{FF2B5EF4-FFF2-40B4-BE49-F238E27FC236}">
                <a16:creationId xmlns:a16="http://schemas.microsoft.com/office/drawing/2014/main" id="{51A8088E-EE7F-4006-9745-8926E1ABB691}"/>
              </a:ext>
            </a:extLst>
          </p:cNvPr>
          <p:cNvCxnSpPr>
            <a:cxnSpLocks/>
          </p:cNvCxnSpPr>
          <p:nvPr userDrawn="1"/>
        </p:nvCxnSpPr>
        <p:spPr>
          <a:xfrm>
            <a:off x="587189" y="0"/>
            <a:ext cx="0" cy="3048000"/>
          </a:xfrm>
          <a:prstGeom prst="line">
            <a:avLst/>
          </a:prstGeom>
          <a:ln>
            <a:solidFill>
              <a:schemeClr val="tx2"/>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504950762"/>
      </p:ext>
    </p:extLst>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m">
    <p:bg>
      <p:bgPr>
        <a:solidFill>
          <a:schemeClr val="accent6"/>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3D34C3A-6235-4BB3-A283-CAE0A33D378B}"/>
              </a:ext>
            </a:extLst>
          </p:cNvPr>
          <p:cNvSpPr>
            <a:spLocks noGrp="1"/>
          </p:cNvSpPr>
          <p:nvPr>
            <p:ph type="pic" sz="quarter" idx="13" hasCustomPrompt="1"/>
          </p:nvPr>
        </p:nvSpPr>
        <p:spPr>
          <a:xfrm>
            <a:off x="0" y="0"/>
            <a:ext cx="4038600" cy="6858000"/>
          </a:xfrm>
          <a:prstGeom prst="rect">
            <a:avLst/>
          </a:prstGeom>
        </p:spPr>
        <p:txBody>
          <a:bodyPr/>
          <a:lstStyle>
            <a:lvl1pPr marL="0" indent="0" algn="ctr">
              <a:buNone/>
              <a:defRPr>
                <a:solidFill>
                  <a:schemeClr val="accent6">
                    <a:lumMod val="10000"/>
                    <a:lumOff val="90000"/>
                  </a:schemeClr>
                </a:solidFill>
              </a:defRPr>
            </a:lvl1pPr>
          </a:lstStyle>
          <a:p>
            <a:r>
              <a:rPr lang="en-US"/>
              <a:t>Click to add photo</a:t>
            </a:r>
          </a:p>
        </p:txBody>
      </p:sp>
      <p:sp>
        <p:nvSpPr>
          <p:cNvPr id="4" name="Date Placeholder 3">
            <a:extLst>
              <a:ext uri="{FF2B5EF4-FFF2-40B4-BE49-F238E27FC236}">
                <a16:creationId xmlns:a16="http://schemas.microsoft.com/office/drawing/2014/main" id="{109EDE6B-5E65-4F08-A24A-A9EC90670C80}"/>
              </a:ext>
            </a:extLst>
          </p:cNvPr>
          <p:cNvSpPr>
            <a:spLocks noGrp="1"/>
          </p:cNvSpPr>
          <p:nvPr>
            <p:ph type="dt" sz="half" idx="10"/>
          </p:nvPr>
        </p:nvSpPr>
        <p:spPr/>
        <p:txBody>
          <a:bodyPr/>
          <a:lstStyle>
            <a:lvl1pPr>
              <a:defRPr>
                <a:solidFill>
                  <a:schemeClr val="accent6">
                    <a:lumMod val="25000"/>
                    <a:lumOff val="75000"/>
                  </a:schemeClr>
                </a:solidFill>
              </a:defRPr>
            </a:lvl1pPr>
          </a:lstStyle>
          <a:p>
            <a:r>
              <a:rPr lang="en-US"/>
              <a:t>8/03/20XX</a:t>
            </a:r>
          </a:p>
        </p:txBody>
      </p:sp>
      <p:sp>
        <p:nvSpPr>
          <p:cNvPr id="5" name="Footer Placeholder 4">
            <a:extLst>
              <a:ext uri="{FF2B5EF4-FFF2-40B4-BE49-F238E27FC236}">
                <a16:creationId xmlns:a16="http://schemas.microsoft.com/office/drawing/2014/main" id="{CD674259-E892-4133-9796-2A1A30CF71E6}"/>
              </a:ext>
            </a:extLst>
          </p:cNvPr>
          <p:cNvSpPr>
            <a:spLocks noGrp="1"/>
          </p:cNvSpPr>
          <p:nvPr>
            <p:ph type="ftr" sz="quarter" idx="11"/>
          </p:nvPr>
        </p:nvSpPr>
        <p:spPr/>
        <p:txBody>
          <a:bodyPr/>
          <a:lstStyle>
            <a:lvl1pPr>
              <a:defRPr>
                <a:solidFill>
                  <a:schemeClr val="accent6">
                    <a:lumMod val="25000"/>
                    <a:lumOff val="75000"/>
                  </a:schemeClr>
                </a:solidFill>
              </a:defRPr>
            </a:lvl1pPr>
          </a:lstStyle>
          <a:p>
            <a:r>
              <a:rPr lang="en-US"/>
              <a:t>PITCH DECK</a:t>
            </a:r>
          </a:p>
        </p:txBody>
      </p:sp>
      <p:sp>
        <p:nvSpPr>
          <p:cNvPr id="6" name="Slide Number Placeholder 5">
            <a:extLst>
              <a:ext uri="{FF2B5EF4-FFF2-40B4-BE49-F238E27FC236}">
                <a16:creationId xmlns:a16="http://schemas.microsoft.com/office/drawing/2014/main" id="{E462A321-B440-475F-8F1F-B5B3B697ED39}"/>
              </a:ext>
            </a:extLst>
          </p:cNvPr>
          <p:cNvSpPr>
            <a:spLocks noGrp="1"/>
          </p:cNvSpPr>
          <p:nvPr>
            <p:ph type="sldNum" sz="quarter" idx="12"/>
          </p:nvPr>
        </p:nvSpPr>
        <p:spPr/>
        <p:txBody>
          <a:bodyPr/>
          <a:lstStyle>
            <a:lvl1pPr>
              <a:defRPr>
                <a:solidFill>
                  <a:schemeClr val="accent6">
                    <a:lumMod val="25000"/>
                    <a:lumOff val="75000"/>
                  </a:schemeClr>
                </a:solidFill>
              </a:defRPr>
            </a:lvl1pPr>
          </a:lstStyle>
          <a:p>
            <a:fld id="{4F6357DA-28E9-40D3-918C-4D14E8263D81}" type="slidenum">
              <a:rPr lang="en-US" smtClean="0"/>
              <a:pPr/>
              <a:t>‹#›</a:t>
            </a:fld>
            <a:endParaRPr lang="en-US"/>
          </a:p>
        </p:txBody>
      </p:sp>
      <p:sp>
        <p:nvSpPr>
          <p:cNvPr id="9" name="Subtitle 2">
            <a:extLst>
              <a:ext uri="{FF2B5EF4-FFF2-40B4-BE49-F238E27FC236}">
                <a16:creationId xmlns:a16="http://schemas.microsoft.com/office/drawing/2014/main" id="{ED1A311C-7C5B-4A6A-9430-1FDF9E65E23B}"/>
              </a:ext>
            </a:extLst>
          </p:cNvPr>
          <p:cNvSpPr>
            <a:spLocks noGrp="1"/>
          </p:cNvSpPr>
          <p:nvPr>
            <p:ph type="subTitle" idx="1" hasCustomPrompt="1"/>
          </p:nvPr>
        </p:nvSpPr>
        <p:spPr>
          <a:xfrm>
            <a:off x="4376050" y="2149803"/>
            <a:ext cx="2383973" cy="1583142"/>
          </a:xfrm>
          <a:prstGeom prst="rect">
            <a:avLst/>
          </a:prstGeom>
        </p:spPr>
        <p:txBody>
          <a:bodyPr/>
          <a:lstStyle>
            <a:lvl1pPr marL="0" indent="0" algn="l">
              <a:lnSpc>
                <a:spcPct val="125000"/>
              </a:lnSpc>
              <a:spcBef>
                <a:spcPts val="0"/>
              </a:spcBef>
              <a:buNone/>
              <a:defRPr sz="1400" spc="100" baseline="0">
                <a:solidFill>
                  <a:schemeClr val="accent6">
                    <a:lumMod val="10000"/>
                    <a:lumOff val="9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text</a:t>
            </a:r>
          </a:p>
        </p:txBody>
      </p:sp>
      <p:sp>
        <p:nvSpPr>
          <p:cNvPr id="10" name="Text Placeholder 15">
            <a:extLst>
              <a:ext uri="{FF2B5EF4-FFF2-40B4-BE49-F238E27FC236}">
                <a16:creationId xmlns:a16="http://schemas.microsoft.com/office/drawing/2014/main" id="{9294BC1C-A5F3-4428-A88F-0029F652AEC7}"/>
              </a:ext>
            </a:extLst>
          </p:cNvPr>
          <p:cNvSpPr>
            <a:spLocks noGrp="1"/>
          </p:cNvSpPr>
          <p:nvPr>
            <p:ph type="body" sz="quarter" idx="14" hasCustomPrompt="1"/>
          </p:nvPr>
        </p:nvSpPr>
        <p:spPr>
          <a:xfrm>
            <a:off x="4376050" y="1783378"/>
            <a:ext cx="2383973" cy="464399"/>
          </a:xfrm>
          <a:prstGeom prst="rect">
            <a:avLst/>
          </a:prstGeom>
        </p:spPr>
        <p:txBody>
          <a:bodyPr anchor="ctr"/>
          <a:lstStyle>
            <a:lvl1pPr marL="0" indent="0" algn="l">
              <a:buNone/>
              <a:defRPr sz="1400" cap="all" spc="200" baseline="0">
                <a:solidFill>
                  <a:schemeClr val="bg1"/>
                </a:solidFill>
                <a:latin typeface="+mj-lt"/>
              </a:defRPr>
            </a:lvl1pPr>
          </a:lstStyle>
          <a:p>
            <a:pPr lvl="0"/>
            <a:r>
              <a:rPr lang="en-US"/>
              <a:t>Click to add subtitle</a:t>
            </a:r>
          </a:p>
        </p:txBody>
      </p:sp>
      <p:sp>
        <p:nvSpPr>
          <p:cNvPr id="11" name="Text Placeholder 30">
            <a:extLst>
              <a:ext uri="{FF2B5EF4-FFF2-40B4-BE49-F238E27FC236}">
                <a16:creationId xmlns:a16="http://schemas.microsoft.com/office/drawing/2014/main" id="{E1A93ECB-2477-4750-92EB-808431F55826}"/>
              </a:ext>
            </a:extLst>
          </p:cNvPr>
          <p:cNvSpPr>
            <a:spLocks noGrp="1"/>
          </p:cNvSpPr>
          <p:nvPr>
            <p:ph type="body" sz="quarter" idx="15" hasCustomPrompt="1"/>
          </p:nvPr>
        </p:nvSpPr>
        <p:spPr>
          <a:xfrm>
            <a:off x="6934192" y="2149803"/>
            <a:ext cx="2383972" cy="1549920"/>
          </a:xfrm>
          <a:prstGeom prst="rect">
            <a:avLst/>
          </a:prstGeom>
        </p:spPr>
        <p:txBody>
          <a:bodyPr/>
          <a:lstStyle>
            <a:lvl1pPr marL="0" indent="0" algn="l">
              <a:lnSpc>
                <a:spcPct val="125000"/>
              </a:lnSpc>
              <a:spcBef>
                <a:spcPts val="0"/>
              </a:spcBef>
              <a:buNone/>
              <a:defRPr sz="1400" spc="100" baseline="0">
                <a:solidFill>
                  <a:schemeClr val="bg1"/>
                </a:solidFill>
              </a:defRPr>
            </a:lvl1pPr>
          </a:lstStyle>
          <a:p>
            <a:pPr lvl="0"/>
            <a:r>
              <a:rPr lang="en-US"/>
              <a:t>Click to add text</a:t>
            </a:r>
          </a:p>
        </p:txBody>
      </p:sp>
      <p:sp>
        <p:nvSpPr>
          <p:cNvPr id="12" name="Text Placeholder 15">
            <a:extLst>
              <a:ext uri="{FF2B5EF4-FFF2-40B4-BE49-F238E27FC236}">
                <a16:creationId xmlns:a16="http://schemas.microsoft.com/office/drawing/2014/main" id="{1B981D60-5094-418F-8053-F9AC3EE2F6F3}"/>
              </a:ext>
            </a:extLst>
          </p:cNvPr>
          <p:cNvSpPr>
            <a:spLocks noGrp="1"/>
          </p:cNvSpPr>
          <p:nvPr>
            <p:ph type="body" sz="quarter" idx="16" hasCustomPrompt="1"/>
          </p:nvPr>
        </p:nvSpPr>
        <p:spPr>
          <a:xfrm>
            <a:off x="6934192" y="1783378"/>
            <a:ext cx="2383972" cy="464399"/>
          </a:xfrm>
          <a:prstGeom prst="rect">
            <a:avLst/>
          </a:prstGeom>
        </p:spPr>
        <p:txBody>
          <a:bodyPr anchor="ctr"/>
          <a:lstStyle>
            <a:lvl1pPr marL="0" indent="0" algn="l">
              <a:buNone/>
              <a:defRPr sz="1400" cap="all" spc="200" baseline="0">
                <a:solidFill>
                  <a:schemeClr val="bg1"/>
                </a:solidFill>
                <a:latin typeface="+mj-lt"/>
              </a:defRPr>
            </a:lvl1pPr>
          </a:lstStyle>
          <a:p>
            <a:pPr lvl="0"/>
            <a:r>
              <a:rPr lang="en-US"/>
              <a:t>Click to add subtitle</a:t>
            </a:r>
          </a:p>
        </p:txBody>
      </p:sp>
      <p:sp>
        <p:nvSpPr>
          <p:cNvPr id="13" name="Text Placeholder 30">
            <a:extLst>
              <a:ext uri="{FF2B5EF4-FFF2-40B4-BE49-F238E27FC236}">
                <a16:creationId xmlns:a16="http://schemas.microsoft.com/office/drawing/2014/main" id="{D4577FD4-018C-4FC5-8B3C-5F10F8D1D7B8}"/>
              </a:ext>
            </a:extLst>
          </p:cNvPr>
          <p:cNvSpPr>
            <a:spLocks noGrp="1"/>
          </p:cNvSpPr>
          <p:nvPr>
            <p:ph type="body" sz="quarter" idx="17" hasCustomPrompt="1"/>
          </p:nvPr>
        </p:nvSpPr>
        <p:spPr>
          <a:xfrm>
            <a:off x="4376050" y="4414557"/>
            <a:ext cx="2383973" cy="1549920"/>
          </a:xfrm>
          <a:prstGeom prst="rect">
            <a:avLst/>
          </a:prstGeom>
        </p:spPr>
        <p:txBody>
          <a:bodyPr/>
          <a:lstStyle>
            <a:lvl1pPr marL="0" indent="0" algn="l">
              <a:lnSpc>
                <a:spcPct val="125000"/>
              </a:lnSpc>
              <a:spcBef>
                <a:spcPts val="0"/>
              </a:spcBef>
              <a:buNone/>
              <a:defRPr sz="1400" spc="100" baseline="0">
                <a:solidFill>
                  <a:schemeClr val="bg1"/>
                </a:solidFill>
              </a:defRPr>
            </a:lvl1pPr>
          </a:lstStyle>
          <a:p>
            <a:pPr lvl="0"/>
            <a:r>
              <a:rPr lang="en-US"/>
              <a:t>Click to add text</a:t>
            </a:r>
          </a:p>
        </p:txBody>
      </p:sp>
      <p:sp>
        <p:nvSpPr>
          <p:cNvPr id="14" name="Text Placeholder 15">
            <a:extLst>
              <a:ext uri="{FF2B5EF4-FFF2-40B4-BE49-F238E27FC236}">
                <a16:creationId xmlns:a16="http://schemas.microsoft.com/office/drawing/2014/main" id="{F7BB952E-0716-4503-B1A2-C64348D4C67C}"/>
              </a:ext>
            </a:extLst>
          </p:cNvPr>
          <p:cNvSpPr>
            <a:spLocks noGrp="1"/>
          </p:cNvSpPr>
          <p:nvPr>
            <p:ph type="body" sz="quarter" idx="18" hasCustomPrompt="1"/>
          </p:nvPr>
        </p:nvSpPr>
        <p:spPr>
          <a:xfrm>
            <a:off x="4376050" y="4048132"/>
            <a:ext cx="2383973" cy="464399"/>
          </a:xfrm>
          <a:prstGeom prst="rect">
            <a:avLst/>
          </a:prstGeom>
        </p:spPr>
        <p:txBody>
          <a:bodyPr anchor="ctr"/>
          <a:lstStyle>
            <a:lvl1pPr marL="0" indent="0" algn="l">
              <a:buNone/>
              <a:defRPr sz="1400" cap="all" spc="200" baseline="0">
                <a:solidFill>
                  <a:schemeClr val="bg1"/>
                </a:solidFill>
                <a:latin typeface="+mj-lt"/>
              </a:defRPr>
            </a:lvl1pPr>
          </a:lstStyle>
          <a:p>
            <a:pPr lvl="0"/>
            <a:r>
              <a:rPr lang="en-US"/>
              <a:t>Click to add subtitle</a:t>
            </a:r>
          </a:p>
        </p:txBody>
      </p:sp>
      <p:sp>
        <p:nvSpPr>
          <p:cNvPr id="15" name="Text Placeholder 30">
            <a:extLst>
              <a:ext uri="{FF2B5EF4-FFF2-40B4-BE49-F238E27FC236}">
                <a16:creationId xmlns:a16="http://schemas.microsoft.com/office/drawing/2014/main" id="{31F6468A-E1B5-499E-BE6D-B6B35AB5C017}"/>
              </a:ext>
            </a:extLst>
          </p:cNvPr>
          <p:cNvSpPr>
            <a:spLocks noGrp="1"/>
          </p:cNvSpPr>
          <p:nvPr>
            <p:ph type="body" sz="quarter" idx="19" hasCustomPrompt="1"/>
          </p:nvPr>
        </p:nvSpPr>
        <p:spPr>
          <a:xfrm>
            <a:off x="6934192" y="4414557"/>
            <a:ext cx="2383972" cy="1549920"/>
          </a:xfrm>
          <a:prstGeom prst="rect">
            <a:avLst/>
          </a:prstGeom>
        </p:spPr>
        <p:txBody>
          <a:bodyPr/>
          <a:lstStyle>
            <a:lvl1pPr marL="0" indent="0" algn="l">
              <a:lnSpc>
                <a:spcPct val="125000"/>
              </a:lnSpc>
              <a:spcBef>
                <a:spcPts val="0"/>
              </a:spcBef>
              <a:buNone/>
              <a:defRPr sz="1400" spc="100" baseline="0">
                <a:solidFill>
                  <a:schemeClr val="bg1"/>
                </a:solidFill>
              </a:defRPr>
            </a:lvl1pPr>
          </a:lstStyle>
          <a:p>
            <a:pPr lvl="0"/>
            <a:r>
              <a:rPr lang="en-US"/>
              <a:t>Click to add text</a:t>
            </a:r>
          </a:p>
        </p:txBody>
      </p:sp>
      <p:sp>
        <p:nvSpPr>
          <p:cNvPr id="16" name="Text Placeholder 15">
            <a:extLst>
              <a:ext uri="{FF2B5EF4-FFF2-40B4-BE49-F238E27FC236}">
                <a16:creationId xmlns:a16="http://schemas.microsoft.com/office/drawing/2014/main" id="{67A73001-AEEA-4FA6-BD1D-2FB7F79AB2BC}"/>
              </a:ext>
            </a:extLst>
          </p:cNvPr>
          <p:cNvSpPr>
            <a:spLocks noGrp="1"/>
          </p:cNvSpPr>
          <p:nvPr>
            <p:ph type="body" sz="quarter" idx="20" hasCustomPrompt="1"/>
          </p:nvPr>
        </p:nvSpPr>
        <p:spPr>
          <a:xfrm>
            <a:off x="6934192" y="4048132"/>
            <a:ext cx="2383972" cy="464399"/>
          </a:xfrm>
          <a:prstGeom prst="rect">
            <a:avLst/>
          </a:prstGeom>
        </p:spPr>
        <p:txBody>
          <a:bodyPr anchor="ctr"/>
          <a:lstStyle>
            <a:lvl1pPr marL="0" indent="0" algn="l">
              <a:buNone/>
              <a:defRPr sz="1400" kern="1200" cap="all" spc="200" baseline="0">
                <a:solidFill>
                  <a:schemeClr val="bg1"/>
                </a:solidFill>
                <a:latin typeface="+mj-lt"/>
              </a:defRPr>
            </a:lvl1pPr>
          </a:lstStyle>
          <a:p>
            <a:pPr lvl="0"/>
            <a:r>
              <a:rPr lang="en-US"/>
              <a:t>Click to add subtitle</a:t>
            </a:r>
          </a:p>
        </p:txBody>
      </p:sp>
      <p:sp>
        <p:nvSpPr>
          <p:cNvPr id="17" name="Title 1">
            <a:extLst>
              <a:ext uri="{FF2B5EF4-FFF2-40B4-BE49-F238E27FC236}">
                <a16:creationId xmlns:a16="http://schemas.microsoft.com/office/drawing/2014/main" id="{F7D1EE2B-BA7E-4102-A1AB-D36A04A32751}"/>
              </a:ext>
            </a:extLst>
          </p:cNvPr>
          <p:cNvSpPr>
            <a:spLocks noGrp="1"/>
          </p:cNvSpPr>
          <p:nvPr>
            <p:ph type="ctrTitle" hasCustomPrompt="1"/>
          </p:nvPr>
        </p:nvSpPr>
        <p:spPr>
          <a:xfrm>
            <a:off x="4376051" y="893523"/>
            <a:ext cx="5094517" cy="296198"/>
          </a:xfrm>
          <a:prstGeom prst="rect">
            <a:avLst/>
          </a:prstGeom>
        </p:spPr>
        <p:txBody>
          <a:bodyPr anchor="ctr"/>
          <a:lstStyle>
            <a:lvl1pPr algn="l">
              <a:defRPr sz="2200" cap="all" spc="200" baseline="0">
                <a:solidFill>
                  <a:schemeClr val="bg1"/>
                </a:solidFill>
                <a:latin typeface="+mj-lt"/>
              </a:defRPr>
            </a:lvl1pPr>
          </a:lstStyle>
          <a:p>
            <a:r>
              <a:rPr lang="en-US"/>
              <a:t>Click to add title</a:t>
            </a:r>
          </a:p>
        </p:txBody>
      </p:sp>
      <p:sp>
        <p:nvSpPr>
          <p:cNvPr id="18" name="Text Placeholder 30">
            <a:extLst>
              <a:ext uri="{FF2B5EF4-FFF2-40B4-BE49-F238E27FC236}">
                <a16:creationId xmlns:a16="http://schemas.microsoft.com/office/drawing/2014/main" id="{84447B14-E16C-4164-8093-80762E5341AC}"/>
              </a:ext>
            </a:extLst>
          </p:cNvPr>
          <p:cNvSpPr>
            <a:spLocks noGrp="1"/>
          </p:cNvSpPr>
          <p:nvPr>
            <p:ph type="body" sz="quarter" idx="21" hasCustomPrompt="1"/>
          </p:nvPr>
        </p:nvSpPr>
        <p:spPr>
          <a:xfrm>
            <a:off x="9492333" y="2149803"/>
            <a:ext cx="2383972" cy="1549920"/>
          </a:xfrm>
          <a:prstGeom prst="rect">
            <a:avLst/>
          </a:prstGeom>
        </p:spPr>
        <p:txBody>
          <a:bodyPr/>
          <a:lstStyle>
            <a:lvl1pPr marL="0" indent="0" algn="l">
              <a:lnSpc>
                <a:spcPct val="125000"/>
              </a:lnSpc>
              <a:spcBef>
                <a:spcPts val="0"/>
              </a:spcBef>
              <a:buNone/>
              <a:defRPr sz="1400" spc="100" baseline="0">
                <a:solidFill>
                  <a:schemeClr val="bg1"/>
                </a:solidFill>
              </a:defRPr>
            </a:lvl1pPr>
          </a:lstStyle>
          <a:p>
            <a:pPr lvl="0"/>
            <a:r>
              <a:rPr lang="en-US"/>
              <a:t>Click to add text</a:t>
            </a:r>
          </a:p>
        </p:txBody>
      </p:sp>
      <p:sp>
        <p:nvSpPr>
          <p:cNvPr id="19" name="Text Placeholder 15">
            <a:extLst>
              <a:ext uri="{FF2B5EF4-FFF2-40B4-BE49-F238E27FC236}">
                <a16:creationId xmlns:a16="http://schemas.microsoft.com/office/drawing/2014/main" id="{0ADD1433-3072-4EBB-9720-0F0DB8DE2A35}"/>
              </a:ext>
            </a:extLst>
          </p:cNvPr>
          <p:cNvSpPr>
            <a:spLocks noGrp="1"/>
          </p:cNvSpPr>
          <p:nvPr>
            <p:ph type="body" sz="quarter" idx="22" hasCustomPrompt="1"/>
          </p:nvPr>
        </p:nvSpPr>
        <p:spPr>
          <a:xfrm>
            <a:off x="9492333" y="1783378"/>
            <a:ext cx="2383972" cy="464399"/>
          </a:xfrm>
          <a:prstGeom prst="rect">
            <a:avLst/>
          </a:prstGeom>
        </p:spPr>
        <p:txBody>
          <a:bodyPr anchor="ctr"/>
          <a:lstStyle>
            <a:lvl1pPr marL="0" indent="0" algn="l">
              <a:buNone/>
              <a:defRPr sz="1400" cap="all" spc="200" baseline="0">
                <a:solidFill>
                  <a:schemeClr val="bg1"/>
                </a:solidFill>
                <a:latin typeface="+mj-lt"/>
              </a:defRPr>
            </a:lvl1pPr>
          </a:lstStyle>
          <a:p>
            <a:pPr lvl="0"/>
            <a:r>
              <a:rPr lang="en-US"/>
              <a:t>Click to add subtitle</a:t>
            </a:r>
          </a:p>
        </p:txBody>
      </p:sp>
    </p:spTree>
    <p:extLst>
      <p:ext uri="{BB962C8B-B14F-4D97-AF65-F5344CB8AC3E}">
        <p14:creationId xmlns:p14="http://schemas.microsoft.com/office/powerpoint/2010/main" val="857263184"/>
      </p:ext>
    </p:extLst>
  </p:cSld>
  <p:clrMapOvr>
    <a:masterClrMapping/>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tion">
    <p:bg>
      <p:bgPr>
        <a:solidFill>
          <a:schemeClr val="bg1">
            <a:lumMod val="50000"/>
          </a:schemeClr>
        </a:solidFill>
        <a:effectLst/>
      </p:bgPr>
    </p:bg>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0BEAA80F-F328-4E79-9BF7-351D45B7B7FD}"/>
              </a:ext>
            </a:extLst>
          </p:cNvPr>
          <p:cNvSpPr>
            <a:spLocks noGrp="1"/>
          </p:cNvSpPr>
          <p:nvPr>
            <p:ph type="body" sz="quarter" idx="20" hasCustomPrompt="1"/>
          </p:nvPr>
        </p:nvSpPr>
        <p:spPr>
          <a:xfrm>
            <a:off x="1029788" y="1449390"/>
            <a:ext cx="15294428" cy="3076572"/>
          </a:xfrm>
          <a:prstGeom prst="rect">
            <a:avLst/>
          </a:prstGeom>
        </p:spPr>
        <p:txBody>
          <a:bodyPr/>
          <a:lstStyle>
            <a:lvl1pPr marL="0" indent="0" algn="ctr">
              <a:lnSpc>
                <a:spcPct val="40000"/>
              </a:lnSpc>
              <a:spcBef>
                <a:spcPts val="0"/>
              </a:spcBef>
              <a:buNone/>
              <a:defRPr sz="50000" baseline="0">
                <a:solidFill>
                  <a:schemeClr val="bg1">
                    <a:alpha val="5000"/>
                  </a:schemeClr>
                </a:solidFill>
                <a:latin typeface="Kunstler Script" panose="030304020206070D0D06" pitchFamily="66" charset="0"/>
              </a:defRPr>
            </a:lvl1pPr>
          </a:lstStyle>
          <a:p>
            <a:pPr lvl="0"/>
            <a:r>
              <a:rPr lang="en-US"/>
              <a:t>Solution</a:t>
            </a:r>
          </a:p>
        </p:txBody>
      </p:sp>
      <p:sp>
        <p:nvSpPr>
          <p:cNvPr id="5" name="Date Placeholder 4">
            <a:extLst>
              <a:ext uri="{FF2B5EF4-FFF2-40B4-BE49-F238E27FC236}">
                <a16:creationId xmlns:a16="http://schemas.microsoft.com/office/drawing/2014/main" id="{92A1422C-C630-4C48-A1BD-5097502AC0D2}"/>
              </a:ext>
            </a:extLst>
          </p:cNvPr>
          <p:cNvSpPr>
            <a:spLocks noGrp="1"/>
          </p:cNvSpPr>
          <p:nvPr>
            <p:ph type="dt" sz="half" idx="10"/>
          </p:nvPr>
        </p:nvSpPr>
        <p:spPr/>
        <p:txBody>
          <a:bodyPr/>
          <a:lstStyle>
            <a:lvl1pPr>
              <a:defRPr>
                <a:solidFill>
                  <a:schemeClr val="bg1"/>
                </a:solidFill>
              </a:defRPr>
            </a:lvl1pPr>
          </a:lstStyle>
          <a:p>
            <a:r>
              <a:rPr lang="en-US"/>
              <a:t>8/03/20XX</a:t>
            </a:r>
          </a:p>
        </p:txBody>
      </p:sp>
      <p:sp>
        <p:nvSpPr>
          <p:cNvPr id="6" name="Footer Placeholder 5">
            <a:extLst>
              <a:ext uri="{FF2B5EF4-FFF2-40B4-BE49-F238E27FC236}">
                <a16:creationId xmlns:a16="http://schemas.microsoft.com/office/drawing/2014/main" id="{AEAF124C-643E-4BA6-9FF7-DFF06D9A9814}"/>
              </a:ext>
            </a:extLst>
          </p:cNvPr>
          <p:cNvSpPr>
            <a:spLocks noGrp="1"/>
          </p:cNvSpPr>
          <p:nvPr>
            <p:ph type="ftr" sz="quarter" idx="11"/>
          </p:nvPr>
        </p:nvSpPr>
        <p:spPr/>
        <p:txBody>
          <a:bodyPr/>
          <a:lstStyle>
            <a:lvl1pPr>
              <a:defRPr>
                <a:solidFill>
                  <a:schemeClr val="bg1"/>
                </a:solidFill>
              </a:defRPr>
            </a:lvl1pPr>
          </a:lstStyle>
          <a:p>
            <a:r>
              <a:rPr lang="en-US"/>
              <a:t>PITCH DECK</a:t>
            </a:r>
          </a:p>
        </p:txBody>
      </p:sp>
      <p:sp>
        <p:nvSpPr>
          <p:cNvPr id="7" name="Slide Number Placeholder 6">
            <a:extLst>
              <a:ext uri="{FF2B5EF4-FFF2-40B4-BE49-F238E27FC236}">
                <a16:creationId xmlns:a16="http://schemas.microsoft.com/office/drawing/2014/main" id="{514ACCC8-5EF3-4F6A-B7EC-5208088FBA08}"/>
              </a:ext>
            </a:extLst>
          </p:cNvPr>
          <p:cNvSpPr>
            <a:spLocks noGrp="1"/>
          </p:cNvSpPr>
          <p:nvPr>
            <p:ph type="sldNum" sz="quarter" idx="12"/>
          </p:nvPr>
        </p:nvSpPr>
        <p:spPr/>
        <p:txBody>
          <a:bodyPr/>
          <a:lstStyle>
            <a:lvl1pPr>
              <a:defRPr>
                <a:solidFill>
                  <a:schemeClr val="bg1"/>
                </a:solidFill>
              </a:defRPr>
            </a:lvl1pPr>
          </a:lstStyle>
          <a:p>
            <a:fld id="{4F6357DA-28E9-40D3-918C-4D14E8263D81}" type="slidenum">
              <a:rPr lang="en-US" smtClean="0"/>
              <a:pPr/>
              <a:t>‹#›</a:t>
            </a:fld>
            <a:endParaRPr lang="en-US"/>
          </a:p>
        </p:txBody>
      </p:sp>
      <p:sp>
        <p:nvSpPr>
          <p:cNvPr id="8" name="Title 1">
            <a:extLst>
              <a:ext uri="{FF2B5EF4-FFF2-40B4-BE49-F238E27FC236}">
                <a16:creationId xmlns:a16="http://schemas.microsoft.com/office/drawing/2014/main" id="{DAD665EC-5C19-4FBE-8A06-0D1AA7483EF7}"/>
              </a:ext>
            </a:extLst>
          </p:cNvPr>
          <p:cNvSpPr>
            <a:spLocks noGrp="1"/>
          </p:cNvSpPr>
          <p:nvPr>
            <p:ph type="ctrTitle" hasCustomPrompt="1"/>
          </p:nvPr>
        </p:nvSpPr>
        <p:spPr>
          <a:xfrm>
            <a:off x="1360714" y="1863161"/>
            <a:ext cx="9993085" cy="892630"/>
          </a:xfrm>
          <a:prstGeom prst="rect">
            <a:avLst/>
          </a:prstGeom>
        </p:spPr>
        <p:txBody>
          <a:bodyPr anchor="ctr"/>
          <a:lstStyle>
            <a:lvl1pPr algn="ctr">
              <a:defRPr sz="2200" cap="all" spc="200" baseline="0">
                <a:solidFill>
                  <a:schemeClr val="bg1"/>
                </a:solidFill>
                <a:latin typeface="+mj-lt"/>
              </a:defRPr>
            </a:lvl1pPr>
          </a:lstStyle>
          <a:p>
            <a:r>
              <a:rPr lang="en-US"/>
              <a:t>Click to add title</a:t>
            </a:r>
          </a:p>
        </p:txBody>
      </p:sp>
      <p:sp>
        <p:nvSpPr>
          <p:cNvPr id="9" name="Subtitle 2">
            <a:extLst>
              <a:ext uri="{FF2B5EF4-FFF2-40B4-BE49-F238E27FC236}">
                <a16:creationId xmlns:a16="http://schemas.microsoft.com/office/drawing/2014/main" id="{089BE564-7E4F-4A70-9321-1F1BB911BABC}"/>
              </a:ext>
            </a:extLst>
          </p:cNvPr>
          <p:cNvSpPr>
            <a:spLocks noGrp="1"/>
          </p:cNvSpPr>
          <p:nvPr>
            <p:ph type="subTitle" idx="1" hasCustomPrompt="1"/>
          </p:nvPr>
        </p:nvSpPr>
        <p:spPr>
          <a:xfrm>
            <a:off x="707573" y="3751002"/>
            <a:ext cx="2383973" cy="1583142"/>
          </a:xfrm>
          <a:prstGeom prst="rect">
            <a:avLst/>
          </a:prstGeom>
        </p:spPr>
        <p:txBody>
          <a:bodyPr/>
          <a:lstStyle>
            <a:lvl1pPr marL="0" indent="0" algn="ctr">
              <a:lnSpc>
                <a:spcPct val="125000"/>
              </a:lnSpc>
              <a:spcBef>
                <a:spcPts val="0"/>
              </a:spcBef>
              <a:buNone/>
              <a:defRPr sz="1400" spc="100" baseline="0">
                <a:solidFill>
                  <a:schemeClr val="accent6">
                    <a:lumMod val="10000"/>
                    <a:lumOff val="9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text</a:t>
            </a:r>
          </a:p>
        </p:txBody>
      </p:sp>
      <p:sp>
        <p:nvSpPr>
          <p:cNvPr id="16" name="Text Placeholder 15">
            <a:extLst>
              <a:ext uri="{FF2B5EF4-FFF2-40B4-BE49-F238E27FC236}">
                <a16:creationId xmlns:a16="http://schemas.microsoft.com/office/drawing/2014/main" id="{1821488E-83E5-4683-8C32-9E4E97E57CDB}"/>
              </a:ext>
            </a:extLst>
          </p:cNvPr>
          <p:cNvSpPr>
            <a:spLocks noGrp="1"/>
          </p:cNvSpPr>
          <p:nvPr>
            <p:ph type="body" sz="quarter" idx="13" hasCustomPrompt="1"/>
          </p:nvPr>
        </p:nvSpPr>
        <p:spPr>
          <a:xfrm>
            <a:off x="707573" y="3384577"/>
            <a:ext cx="2383973" cy="464399"/>
          </a:xfrm>
          <a:prstGeom prst="rect">
            <a:avLst/>
          </a:prstGeom>
        </p:spPr>
        <p:txBody>
          <a:bodyPr anchor="ctr"/>
          <a:lstStyle>
            <a:lvl1pPr marL="0" indent="0" algn="ctr">
              <a:buNone/>
              <a:defRPr sz="1400" cap="all" spc="200" baseline="0">
                <a:solidFill>
                  <a:schemeClr val="bg1"/>
                </a:solidFill>
                <a:latin typeface="+mj-lt"/>
              </a:defRPr>
            </a:lvl1pPr>
          </a:lstStyle>
          <a:p>
            <a:pPr lvl="0"/>
            <a:r>
              <a:rPr lang="en-US"/>
              <a:t>Click to add subtitle</a:t>
            </a:r>
          </a:p>
        </p:txBody>
      </p:sp>
      <p:sp>
        <p:nvSpPr>
          <p:cNvPr id="31" name="Text Placeholder 30">
            <a:extLst>
              <a:ext uri="{FF2B5EF4-FFF2-40B4-BE49-F238E27FC236}">
                <a16:creationId xmlns:a16="http://schemas.microsoft.com/office/drawing/2014/main" id="{14EE872B-A4DD-4519-AFD8-36F6339BAB44}"/>
              </a:ext>
            </a:extLst>
          </p:cNvPr>
          <p:cNvSpPr>
            <a:spLocks noGrp="1"/>
          </p:cNvSpPr>
          <p:nvPr>
            <p:ph type="body" sz="quarter" idx="14" hasCustomPrompt="1"/>
          </p:nvPr>
        </p:nvSpPr>
        <p:spPr>
          <a:xfrm>
            <a:off x="3494316" y="3751002"/>
            <a:ext cx="2383972" cy="1549920"/>
          </a:xfrm>
          <a:prstGeom prst="rect">
            <a:avLst/>
          </a:prstGeom>
        </p:spPr>
        <p:txBody>
          <a:bodyPr/>
          <a:lstStyle>
            <a:lvl1pPr marL="0" indent="0" algn="ctr">
              <a:lnSpc>
                <a:spcPct val="125000"/>
              </a:lnSpc>
              <a:spcBef>
                <a:spcPts val="0"/>
              </a:spcBef>
              <a:buNone/>
              <a:defRPr sz="1400" spc="100" baseline="0">
                <a:solidFill>
                  <a:schemeClr val="bg1"/>
                </a:solidFill>
              </a:defRPr>
            </a:lvl1pPr>
          </a:lstStyle>
          <a:p>
            <a:pPr lvl="0"/>
            <a:r>
              <a:rPr lang="en-US"/>
              <a:t>Click to add text</a:t>
            </a:r>
          </a:p>
        </p:txBody>
      </p:sp>
      <p:sp>
        <p:nvSpPr>
          <p:cNvPr id="32" name="Text Placeholder 15">
            <a:extLst>
              <a:ext uri="{FF2B5EF4-FFF2-40B4-BE49-F238E27FC236}">
                <a16:creationId xmlns:a16="http://schemas.microsoft.com/office/drawing/2014/main" id="{1577DCED-2EF9-4095-B443-E1D09F96DE16}"/>
              </a:ext>
            </a:extLst>
          </p:cNvPr>
          <p:cNvSpPr>
            <a:spLocks noGrp="1"/>
          </p:cNvSpPr>
          <p:nvPr>
            <p:ph type="body" sz="quarter" idx="15" hasCustomPrompt="1"/>
          </p:nvPr>
        </p:nvSpPr>
        <p:spPr>
          <a:xfrm>
            <a:off x="3494316" y="3384577"/>
            <a:ext cx="2383972" cy="464399"/>
          </a:xfrm>
          <a:prstGeom prst="rect">
            <a:avLst/>
          </a:prstGeom>
        </p:spPr>
        <p:txBody>
          <a:bodyPr anchor="ctr"/>
          <a:lstStyle>
            <a:lvl1pPr marL="0" indent="0" algn="ctr">
              <a:buNone/>
              <a:defRPr sz="1400" cap="all" spc="200" baseline="0">
                <a:solidFill>
                  <a:schemeClr val="bg1"/>
                </a:solidFill>
                <a:latin typeface="+mj-lt"/>
              </a:defRPr>
            </a:lvl1pPr>
          </a:lstStyle>
          <a:p>
            <a:pPr lvl="0"/>
            <a:r>
              <a:rPr lang="en-US"/>
              <a:t>Click to add subtitle</a:t>
            </a:r>
          </a:p>
        </p:txBody>
      </p:sp>
      <p:sp>
        <p:nvSpPr>
          <p:cNvPr id="33" name="Text Placeholder 30">
            <a:extLst>
              <a:ext uri="{FF2B5EF4-FFF2-40B4-BE49-F238E27FC236}">
                <a16:creationId xmlns:a16="http://schemas.microsoft.com/office/drawing/2014/main" id="{0638478C-F9BC-4D44-96AB-486806CC9C2D}"/>
              </a:ext>
            </a:extLst>
          </p:cNvPr>
          <p:cNvSpPr>
            <a:spLocks noGrp="1"/>
          </p:cNvSpPr>
          <p:nvPr>
            <p:ph type="body" sz="quarter" idx="16" hasCustomPrompt="1"/>
          </p:nvPr>
        </p:nvSpPr>
        <p:spPr>
          <a:xfrm>
            <a:off x="6281057" y="3751002"/>
            <a:ext cx="2383973" cy="1549920"/>
          </a:xfrm>
          <a:prstGeom prst="rect">
            <a:avLst/>
          </a:prstGeom>
        </p:spPr>
        <p:txBody>
          <a:bodyPr/>
          <a:lstStyle>
            <a:lvl1pPr marL="0" indent="0" algn="ctr">
              <a:lnSpc>
                <a:spcPct val="125000"/>
              </a:lnSpc>
              <a:spcBef>
                <a:spcPts val="0"/>
              </a:spcBef>
              <a:buNone/>
              <a:defRPr sz="1400" spc="100" baseline="0">
                <a:solidFill>
                  <a:schemeClr val="bg1"/>
                </a:solidFill>
              </a:defRPr>
            </a:lvl1pPr>
          </a:lstStyle>
          <a:p>
            <a:pPr lvl="0"/>
            <a:r>
              <a:rPr lang="en-US"/>
              <a:t>Click to add text</a:t>
            </a:r>
          </a:p>
        </p:txBody>
      </p:sp>
      <p:sp>
        <p:nvSpPr>
          <p:cNvPr id="34" name="Text Placeholder 15">
            <a:extLst>
              <a:ext uri="{FF2B5EF4-FFF2-40B4-BE49-F238E27FC236}">
                <a16:creationId xmlns:a16="http://schemas.microsoft.com/office/drawing/2014/main" id="{7CA913FF-6AA8-4452-95D6-DAE89F1071CC}"/>
              </a:ext>
            </a:extLst>
          </p:cNvPr>
          <p:cNvSpPr>
            <a:spLocks noGrp="1"/>
          </p:cNvSpPr>
          <p:nvPr>
            <p:ph type="body" sz="quarter" idx="17" hasCustomPrompt="1"/>
          </p:nvPr>
        </p:nvSpPr>
        <p:spPr>
          <a:xfrm>
            <a:off x="6281057" y="3384577"/>
            <a:ext cx="2383973" cy="464399"/>
          </a:xfrm>
          <a:prstGeom prst="rect">
            <a:avLst/>
          </a:prstGeom>
        </p:spPr>
        <p:txBody>
          <a:bodyPr anchor="ctr"/>
          <a:lstStyle>
            <a:lvl1pPr marL="0" indent="0" algn="ctr">
              <a:buNone/>
              <a:defRPr sz="1400" cap="all" spc="200" baseline="0">
                <a:solidFill>
                  <a:schemeClr val="bg1"/>
                </a:solidFill>
                <a:latin typeface="+mj-lt"/>
              </a:defRPr>
            </a:lvl1pPr>
          </a:lstStyle>
          <a:p>
            <a:pPr lvl="0"/>
            <a:r>
              <a:rPr lang="en-US"/>
              <a:t>Click to add subtitle</a:t>
            </a:r>
          </a:p>
        </p:txBody>
      </p:sp>
      <p:sp>
        <p:nvSpPr>
          <p:cNvPr id="35" name="Text Placeholder 30">
            <a:extLst>
              <a:ext uri="{FF2B5EF4-FFF2-40B4-BE49-F238E27FC236}">
                <a16:creationId xmlns:a16="http://schemas.microsoft.com/office/drawing/2014/main" id="{513D6F39-D316-4BC6-872C-70B2AEABF2D9}"/>
              </a:ext>
            </a:extLst>
          </p:cNvPr>
          <p:cNvSpPr>
            <a:spLocks noGrp="1"/>
          </p:cNvSpPr>
          <p:nvPr>
            <p:ph type="body" sz="quarter" idx="18" hasCustomPrompt="1"/>
          </p:nvPr>
        </p:nvSpPr>
        <p:spPr>
          <a:xfrm>
            <a:off x="9067800" y="3751002"/>
            <a:ext cx="2383972" cy="1549920"/>
          </a:xfrm>
          <a:prstGeom prst="rect">
            <a:avLst/>
          </a:prstGeom>
        </p:spPr>
        <p:txBody>
          <a:bodyPr/>
          <a:lstStyle>
            <a:lvl1pPr marL="0" indent="0" algn="ctr">
              <a:lnSpc>
                <a:spcPct val="125000"/>
              </a:lnSpc>
              <a:spcBef>
                <a:spcPts val="0"/>
              </a:spcBef>
              <a:buNone/>
              <a:defRPr sz="1400" spc="100" baseline="0">
                <a:solidFill>
                  <a:schemeClr val="bg1"/>
                </a:solidFill>
              </a:defRPr>
            </a:lvl1pPr>
          </a:lstStyle>
          <a:p>
            <a:pPr lvl="0"/>
            <a:r>
              <a:rPr lang="en-US"/>
              <a:t>Click to add text</a:t>
            </a:r>
          </a:p>
        </p:txBody>
      </p:sp>
      <p:sp>
        <p:nvSpPr>
          <p:cNvPr id="36" name="Text Placeholder 15">
            <a:extLst>
              <a:ext uri="{FF2B5EF4-FFF2-40B4-BE49-F238E27FC236}">
                <a16:creationId xmlns:a16="http://schemas.microsoft.com/office/drawing/2014/main" id="{812D9D34-44F4-4272-B889-6A16352E6CBE}"/>
              </a:ext>
            </a:extLst>
          </p:cNvPr>
          <p:cNvSpPr>
            <a:spLocks noGrp="1"/>
          </p:cNvSpPr>
          <p:nvPr>
            <p:ph type="body" sz="quarter" idx="19" hasCustomPrompt="1"/>
          </p:nvPr>
        </p:nvSpPr>
        <p:spPr>
          <a:xfrm>
            <a:off x="9067800" y="3384577"/>
            <a:ext cx="2383972" cy="464399"/>
          </a:xfrm>
          <a:prstGeom prst="rect">
            <a:avLst/>
          </a:prstGeom>
        </p:spPr>
        <p:txBody>
          <a:bodyPr anchor="ctr"/>
          <a:lstStyle>
            <a:lvl1pPr marL="0" indent="0" algn="ctr">
              <a:buNone/>
              <a:defRPr sz="1400" kern="1200" cap="all" spc="200" baseline="0">
                <a:solidFill>
                  <a:schemeClr val="bg1"/>
                </a:solidFill>
                <a:latin typeface="+mj-lt"/>
              </a:defRPr>
            </a:lvl1pPr>
          </a:lstStyle>
          <a:p>
            <a:pPr lvl="0"/>
            <a:r>
              <a:rPr lang="en-US"/>
              <a:t>Click to add subtitle</a:t>
            </a:r>
          </a:p>
        </p:txBody>
      </p:sp>
    </p:spTree>
    <p:extLst>
      <p:ext uri="{BB962C8B-B14F-4D97-AF65-F5344CB8AC3E}">
        <p14:creationId xmlns:p14="http://schemas.microsoft.com/office/powerpoint/2010/main" val="529233637"/>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duct Overview">
    <p:bg>
      <p:bgPr>
        <a:solidFill>
          <a:schemeClr val="accent1"/>
        </a:solidFill>
        <a:effectLst/>
      </p:bgPr>
    </p:bg>
    <p:spTree>
      <p:nvGrpSpPr>
        <p:cNvPr id="1" name=""/>
        <p:cNvGrpSpPr/>
        <p:nvPr/>
      </p:nvGrpSpPr>
      <p:grpSpPr>
        <a:xfrm>
          <a:off x="0" y="0"/>
          <a:ext cx="0" cy="0"/>
          <a:chOff x="0" y="0"/>
          <a:chExt cx="0" cy="0"/>
        </a:xfrm>
      </p:grpSpPr>
      <p:sp>
        <p:nvSpPr>
          <p:cNvPr id="19" name="Picture Placeholder 7">
            <a:extLst>
              <a:ext uri="{FF2B5EF4-FFF2-40B4-BE49-F238E27FC236}">
                <a16:creationId xmlns:a16="http://schemas.microsoft.com/office/drawing/2014/main" id="{FE652442-8170-498C-A898-AF94B2DD1175}"/>
              </a:ext>
            </a:extLst>
          </p:cNvPr>
          <p:cNvSpPr>
            <a:spLocks noGrp="1"/>
          </p:cNvSpPr>
          <p:nvPr>
            <p:ph type="pic" sz="quarter" idx="13" hasCustomPrompt="1"/>
          </p:nvPr>
        </p:nvSpPr>
        <p:spPr>
          <a:xfrm>
            <a:off x="6862439" y="0"/>
            <a:ext cx="5328822" cy="6858000"/>
          </a:xfrm>
          <a:prstGeom prst="rect">
            <a:avLst/>
          </a:prstGeom>
        </p:spPr>
        <p:txBody>
          <a:bodyPr/>
          <a:lstStyle>
            <a:lvl1pPr marL="0" indent="0" algn="ctr">
              <a:buNone/>
              <a:defRPr>
                <a:solidFill>
                  <a:schemeClr val="accent6">
                    <a:lumMod val="10000"/>
                    <a:lumOff val="90000"/>
                  </a:schemeClr>
                </a:solidFill>
              </a:defRPr>
            </a:lvl1pPr>
          </a:lstStyle>
          <a:p>
            <a:r>
              <a:rPr lang="en-US"/>
              <a:t>Click to add photo</a:t>
            </a:r>
          </a:p>
        </p:txBody>
      </p:sp>
      <p:sp>
        <p:nvSpPr>
          <p:cNvPr id="7" name="Date Placeholder 6">
            <a:extLst>
              <a:ext uri="{FF2B5EF4-FFF2-40B4-BE49-F238E27FC236}">
                <a16:creationId xmlns:a16="http://schemas.microsoft.com/office/drawing/2014/main" id="{3270AEB0-C94B-4451-9167-6BD905C0F451}"/>
              </a:ext>
            </a:extLst>
          </p:cNvPr>
          <p:cNvSpPr>
            <a:spLocks noGrp="1"/>
          </p:cNvSpPr>
          <p:nvPr>
            <p:ph type="dt" sz="half" idx="10"/>
          </p:nvPr>
        </p:nvSpPr>
        <p:spPr/>
        <p:txBody>
          <a:bodyPr/>
          <a:lstStyle>
            <a:lvl1pPr>
              <a:defRPr>
                <a:solidFill>
                  <a:schemeClr val="accent3"/>
                </a:solidFill>
              </a:defRPr>
            </a:lvl1pPr>
          </a:lstStyle>
          <a:p>
            <a:r>
              <a:rPr lang="en-US"/>
              <a:t>8/03/20XX</a:t>
            </a:r>
          </a:p>
        </p:txBody>
      </p:sp>
      <p:sp>
        <p:nvSpPr>
          <p:cNvPr id="8" name="Footer Placeholder 7">
            <a:extLst>
              <a:ext uri="{FF2B5EF4-FFF2-40B4-BE49-F238E27FC236}">
                <a16:creationId xmlns:a16="http://schemas.microsoft.com/office/drawing/2014/main" id="{972ADD39-75F0-48ED-9F83-7301863941C4}"/>
              </a:ext>
            </a:extLst>
          </p:cNvPr>
          <p:cNvSpPr>
            <a:spLocks noGrp="1"/>
          </p:cNvSpPr>
          <p:nvPr>
            <p:ph type="ftr" sz="quarter" idx="11"/>
          </p:nvPr>
        </p:nvSpPr>
        <p:spPr/>
        <p:txBody>
          <a:bodyPr/>
          <a:lstStyle>
            <a:lvl1pPr>
              <a:defRPr>
                <a:solidFill>
                  <a:schemeClr val="accent3"/>
                </a:solidFill>
              </a:defRPr>
            </a:lvl1pPr>
          </a:lstStyle>
          <a:p>
            <a:r>
              <a:rPr lang="en-US"/>
              <a:t>PITCH DECK</a:t>
            </a:r>
          </a:p>
        </p:txBody>
      </p:sp>
      <p:sp>
        <p:nvSpPr>
          <p:cNvPr id="9" name="Slide Number Placeholder 8">
            <a:extLst>
              <a:ext uri="{FF2B5EF4-FFF2-40B4-BE49-F238E27FC236}">
                <a16:creationId xmlns:a16="http://schemas.microsoft.com/office/drawing/2014/main" id="{7446418F-6895-486C-A333-AE3A509B7A5B}"/>
              </a:ext>
            </a:extLst>
          </p:cNvPr>
          <p:cNvSpPr>
            <a:spLocks noGrp="1"/>
          </p:cNvSpPr>
          <p:nvPr>
            <p:ph type="sldNum" sz="quarter" idx="12"/>
          </p:nvPr>
        </p:nvSpPr>
        <p:spPr/>
        <p:txBody>
          <a:bodyPr/>
          <a:lstStyle>
            <a:lvl1pPr>
              <a:defRPr>
                <a:solidFill>
                  <a:schemeClr val="bg1">
                    <a:lumMod val="95000"/>
                  </a:schemeClr>
                </a:solidFill>
              </a:defRPr>
            </a:lvl1pPr>
          </a:lstStyle>
          <a:p>
            <a:fld id="{4F6357DA-28E9-40D3-918C-4D14E8263D81}" type="slidenum">
              <a:rPr lang="en-US" smtClean="0"/>
              <a:pPr/>
              <a:t>‹#›</a:t>
            </a:fld>
            <a:endParaRPr lang="en-US"/>
          </a:p>
        </p:txBody>
      </p:sp>
      <p:sp>
        <p:nvSpPr>
          <p:cNvPr id="5" name="Subtitle 2">
            <a:extLst>
              <a:ext uri="{FF2B5EF4-FFF2-40B4-BE49-F238E27FC236}">
                <a16:creationId xmlns:a16="http://schemas.microsoft.com/office/drawing/2014/main" id="{AFEC7295-AA7A-4373-AFCC-01672D79269F}"/>
              </a:ext>
            </a:extLst>
          </p:cNvPr>
          <p:cNvSpPr>
            <a:spLocks noGrp="1"/>
          </p:cNvSpPr>
          <p:nvPr>
            <p:ph type="subTitle" idx="1" hasCustomPrompt="1"/>
          </p:nvPr>
        </p:nvSpPr>
        <p:spPr>
          <a:xfrm>
            <a:off x="838200" y="2154063"/>
            <a:ext cx="2383973" cy="1452926"/>
          </a:xfrm>
          <a:prstGeom prst="rect">
            <a:avLst/>
          </a:prstGeom>
        </p:spPr>
        <p:txBody>
          <a:bodyPr/>
          <a:lstStyle>
            <a:lvl1pPr marL="0" indent="0" algn="l">
              <a:lnSpc>
                <a:spcPct val="125000"/>
              </a:lnSpc>
              <a:spcBef>
                <a:spcPts val="0"/>
              </a:spcBef>
              <a:buNone/>
              <a:defRPr sz="1400" spc="100" baseline="0">
                <a:solidFill>
                  <a:schemeClr val="accent6">
                    <a:lumMod val="10000"/>
                    <a:lumOff val="9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text</a:t>
            </a:r>
          </a:p>
        </p:txBody>
      </p:sp>
      <p:sp>
        <p:nvSpPr>
          <p:cNvPr id="6" name="Text Placeholder 15">
            <a:extLst>
              <a:ext uri="{FF2B5EF4-FFF2-40B4-BE49-F238E27FC236}">
                <a16:creationId xmlns:a16="http://schemas.microsoft.com/office/drawing/2014/main" id="{598ED1F4-A00A-4498-9EE6-005CF2D8FA7F}"/>
              </a:ext>
            </a:extLst>
          </p:cNvPr>
          <p:cNvSpPr>
            <a:spLocks noGrp="1"/>
          </p:cNvSpPr>
          <p:nvPr>
            <p:ph type="body" sz="quarter" idx="14" hasCustomPrompt="1"/>
          </p:nvPr>
        </p:nvSpPr>
        <p:spPr>
          <a:xfrm>
            <a:off x="838200" y="1787638"/>
            <a:ext cx="2383973" cy="464399"/>
          </a:xfrm>
          <a:prstGeom prst="rect">
            <a:avLst/>
          </a:prstGeom>
        </p:spPr>
        <p:txBody>
          <a:bodyPr anchor="ctr"/>
          <a:lstStyle>
            <a:lvl1pPr marL="0" indent="0" algn="l">
              <a:buNone/>
              <a:defRPr sz="1400" cap="all" spc="200" baseline="0">
                <a:solidFill>
                  <a:schemeClr val="bg1"/>
                </a:solidFill>
                <a:latin typeface="+mj-lt"/>
              </a:defRPr>
            </a:lvl1pPr>
          </a:lstStyle>
          <a:p>
            <a:pPr lvl="0"/>
            <a:r>
              <a:rPr lang="en-US"/>
              <a:t>Click to add subtitle</a:t>
            </a:r>
          </a:p>
        </p:txBody>
      </p:sp>
      <p:sp>
        <p:nvSpPr>
          <p:cNvPr id="10" name="Text Placeholder 30">
            <a:extLst>
              <a:ext uri="{FF2B5EF4-FFF2-40B4-BE49-F238E27FC236}">
                <a16:creationId xmlns:a16="http://schemas.microsoft.com/office/drawing/2014/main" id="{CF8F506C-096D-434B-8C0A-B784CA4AC7A9}"/>
              </a:ext>
            </a:extLst>
          </p:cNvPr>
          <p:cNvSpPr>
            <a:spLocks noGrp="1"/>
          </p:cNvSpPr>
          <p:nvPr>
            <p:ph type="body" sz="quarter" idx="15" hasCustomPrompt="1"/>
          </p:nvPr>
        </p:nvSpPr>
        <p:spPr>
          <a:xfrm>
            <a:off x="3548746" y="2154063"/>
            <a:ext cx="2383972" cy="1422437"/>
          </a:xfrm>
          <a:prstGeom prst="rect">
            <a:avLst/>
          </a:prstGeom>
        </p:spPr>
        <p:txBody>
          <a:bodyPr/>
          <a:lstStyle>
            <a:lvl1pPr marL="0" indent="0" algn="l">
              <a:lnSpc>
                <a:spcPct val="125000"/>
              </a:lnSpc>
              <a:spcBef>
                <a:spcPts val="0"/>
              </a:spcBef>
              <a:buNone/>
              <a:defRPr sz="1400" spc="100" baseline="0">
                <a:solidFill>
                  <a:schemeClr val="bg1"/>
                </a:solidFill>
              </a:defRPr>
            </a:lvl1pPr>
          </a:lstStyle>
          <a:p>
            <a:pPr lvl="0"/>
            <a:r>
              <a:rPr lang="en-US"/>
              <a:t>Click to add text</a:t>
            </a:r>
          </a:p>
        </p:txBody>
      </p:sp>
      <p:sp>
        <p:nvSpPr>
          <p:cNvPr id="11" name="Text Placeholder 15">
            <a:extLst>
              <a:ext uri="{FF2B5EF4-FFF2-40B4-BE49-F238E27FC236}">
                <a16:creationId xmlns:a16="http://schemas.microsoft.com/office/drawing/2014/main" id="{1DC47ED6-4130-40E7-8FC9-D611942ACAA4}"/>
              </a:ext>
            </a:extLst>
          </p:cNvPr>
          <p:cNvSpPr>
            <a:spLocks noGrp="1"/>
          </p:cNvSpPr>
          <p:nvPr>
            <p:ph type="body" sz="quarter" idx="16" hasCustomPrompt="1"/>
          </p:nvPr>
        </p:nvSpPr>
        <p:spPr>
          <a:xfrm>
            <a:off x="3548746" y="1787638"/>
            <a:ext cx="2383972" cy="464399"/>
          </a:xfrm>
          <a:prstGeom prst="rect">
            <a:avLst/>
          </a:prstGeom>
        </p:spPr>
        <p:txBody>
          <a:bodyPr anchor="ctr"/>
          <a:lstStyle>
            <a:lvl1pPr marL="0" indent="0" algn="l">
              <a:buNone/>
              <a:defRPr sz="1400" cap="all" spc="200" baseline="0">
                <a:solidFill>
                  <a:schemeClr val="bg1"/>
                </a:solidFill>
                <a:latin typeface="+mj-lt"/>
              </a:defRPr>
            </a:lvl1pPr>
          </a:lstStyle>
          <a:p>
            <a:pPr lvl="0"/>
            <a:r>
              <a:rPr lang="en-US"/>
              <a:t>Click to add subtitle</a:t>
            </a:r>
          </a:p>
        </p:txBody>
      </p:sp>
      <p:sp>
        <p:nvSpPr>
          <p:cNvPr id="12" name="Text Placeholder 30">
            <a:extLst>
              <a:ext uri="{FF2B5EF4-FFF2-40B4-BE49-F238E27FC236}">
                <a16:creationId xmlns:a16="http://schemas.microsoft.com/office/drawing/2014/main" id="{ED4BD005-97C0-42DC-8C08-6B9F4DB00199}"/>
              </a:ext>
            </a:extLst>
          </p:cNvPr>
          <p:cNvSpPr>
            <a:spLocks noGrp="1"/>
          </p:cNvSpPr>
          <p:nvPr>
            <p:ph type="body" sz="quarter" idx="17" hasCustomPrompt="1"/>
          </p:nvPr>
        </p:nvSpPr>
        <p:spPr>
          <a:xfrm>
            <a:off x="838200" y="4415035"/>
            <a:ext cx="2383973" cy="1332622"/>
          </a:xfrm>
          <a:prstGeom prst="rect">
            <a:avLst/>
          </a:prstGeom>
        </p:spPr>
        <p:txBody>
          <a:bodyPr/>
          <a:lstStyle>
            <a:lvl1pPr marL="0" indent="0" algn="l">
              <a:lnSpc>
                <a:spcPct val="125000"/>
              </a:lnSpc>
              <a:spcBef>
                <a:spcPts val="0"/>
              </a:spcBef>
              <a:buNone/>
              <a:defRPr sz="1400" spc="100" baseline="0">
                <a:solidFill>
                  <a:schemeClr val="bg1"/>
                </a:solidFill>
              </a:defRPr>
            </a:lvl1pPr>
          </a:lstStyle>
          <a:p>
            <a:pPr lvl="0"/>
            <a:r>
              <a:rPr lang="en-US"/>
              <a:t>Click to add text</a:t>
            </a:r>
          </a:p>
        </p:txBody>
      </p:sp>
      <p:sp>
        <p:nvSpPr>
          <p:cNvPr id="13" name="Text Placeholder 15">
            <a:extLst>
              <a:ext uri="{FF2B5EF4-FFF2-40B4-BE49-F238E27FC236}">
                <a16:creationId xmlns:a16="http://schemas.microsoft.com/office/drawing/2014/main" id="{96E60615-9B40-4EAF-87C7-81C56B101A9B}"/>
              </a:ext>
            </a:extLst>
          </p:cNvPr>
          <p:cNvSpPr>
            <a:spLocks noGrp="1"/>
          </p:cNvSpPr>
          <p:nvPr>
            <p:ph type="body" sz="quarter" idx="18" hasCustomPrompt="1"/>
          </p:nvPr>
        </p:nvSpPr>
        <p:spPr>
          <a:xfrm>
            <a:off x="838200" y="4048610"/>
            <a:ext cx="2383973" cy="464399"/>
          </a:xfrm>
          <a:prstGeom prst="rect">
            <a:avLst/>
          </a:prstGeom>
        </p:spPr>
        <p:txBody>
          <a:bodyPr anchor="ctr"/>
          <a:lstStyle>
            <a:lvl1pPr marL="0" indent="0" algn="l">
              <a:buNone/>
              <a:defRPr sz="1400" cap="all" spc="200" baseline="0">
                <a:solidFill>
                  <a:schemeClr val="bg1"/>
                </a:solidFill>
                <a:latin typeface="+mj-lt"/>
              </a:defRPr>
            </a:lvl1pPr>
          </a:lstStyle>
          <a:p>
            <a:pPr lvl="0"/>
            <a:r>
              <a:rPr lang="en-US"/>
              <a:t>Click to add subtitle</a:t>
            </a:r>
          </a:p>
        </p:txBody>
      </p:sp>
      <p:sp>
        <p:nvSpPr>
          <p:cNvPr id="14" name="Text Placeholder 30">
            <a:extLst>
              <a:ext uri="{FF2B5EF4-FFF2-40B4-BE49-F238E27FC236}">
                <a16:creationId xmlns:a16="http://schemas.microsoft.com/office/drawing/2014/main" id="{A88908D1-7E92-448F-A890-1C2E229F6C4F}"/>
              </a:ext>
            </a:extLst>
          </p:cNvPr>
          <p:cNvSpPr>
            <a:spLocks noGrp="1"/>
          </p:cNvSpPr>
          <p:nvPr>
            <p:ph type="body" sz="quarter" idx="19" hasCustomPrompt="1"/>
          </p:nvPr>
        </p:nvSpPr>
        <p:spPr>
          <a:xfrm>
            <a:off x="3548746" y="4415035"/>
            <a:ext cx="2383972" cy="1332622"/>
          </a:xfrm>
          <a:prstGeom prst="rect">
            <a:avLst/>
          </a:prstGeom>
        </p:spPr>
        <p:txBody>
          <a:bodyPr/>
          <a:lstStyle>
            <a:lvl1pPr marL="0" indent="0" algn="l">
              <a:lnSpc>
                <a:spcPct val="125000"/>
              </a:lnSpc>
              <a:spcBef>
                <a:spcPts val="0"/>
              </a:spcBef>
              <a:buNone/>
              <a:defRPr sz="1400" spc="100" baseline="0">
                <a:solidFill>
                  <a:schemeClr val="bg1"/>
                </a:solidFill>
              </a:defRPr>
            </a:lvl1pPr>
          </a:lstStyle>
          <a:p>
            <a:pPr lvl="0"/>
            <a:r>
              <a:rPr lang="en-US"/>
              <a:t>Click to add text</a:t>
            </a:r>
          </a:p>
        </p:txBody>
      </p:sp>
      <p:sp>
        <p:nvSpPr>
          <p:cNvPr id="15" name="Text Placeholder 15">
            <a:extLst>
              <a:ext uri="{FF2B5EF4-FFF2-40B4-BE49-F238E27FC236}">
                <a16:creationId xmlns:a16="http://schemas.microsoft.com/office/drawing/2014/main" id="{1BD5AD54-7BC4-4C94-BE3A-18B3144A2BB9}"/>
              </a:ext>
            </a:extLst>
          </p:cNvPr>
          <p:cNvSpPr>
            <a:spLocks noGrp="1"/>
          </p:cNvSpPr>
          <p:nvPr>
            <p:ph type="body" sz="quarter" idx="20" hasCustomPrompt="1"/>
          </p:nvPr>
        </p:nvSpPr>
        <p:spPr>
          <a:xfrm>
            <a:off x="3548746" y="4048610"/>
            <a:ext cx="2383972" cy="464399"/>
          </a:xfrm>
          <a:prstGeom prst="rect">
            <a:avLst/>
          </a:prstGeom>
        </p:spPr>
        <p:txBody>
          <a:bodyPr anchor="ctr"/>
          <a:lstStyle>
            <a:lvl1pPr marL="0" indent="0" algn="l">
              <a:buNone/>
              <a:defRPr sz="1400" kern="1200" cap="all" spc="200" baseline="0">
                <a:solidFill>
                  <a:schemeClr val="bg1"/>
                </a:solidFill>
                <a:latin typeface="+mj-lt"/>
              </a:defRPr>
            </a:lvl1pPr>
          </a:lstStyle>
          <a:p>
            <a:pPr lvl="0"/>
            <a:r>
              <a:rPr lang="en-US"/>
              <a:t>Click to add subtitle</a:t>
            </a:r>
          </a:p>
        </p:txBody>
      </p:sp>
      <p:sp>
        <p:nvSpPr>
          <p:cNvPr id="16" name="Title 1">
            <a:extLst>
              <a:ext uri="{FF2B5EF4-FFF2-40B4-BE49-F238E27FC236}">
                <a16:creationId xmlns:a16="http://schemas.microsoft.com/office/drawing/2014/main" id="{D3673029-D2A1-4074-ACCA-13D6DE34D6BC}"/>
              </a:ext>
            </a:extLst>
          </p:cNvPr>
          <p:cNvSpPr>
            <a:spLocks noGrp="1"/>
          </p:cNvSpPr>
          <p:nvPr>
            <p:ph type="ctrTitle" hasCustomPrompt="1"/>
          </p:nvPr>
        </p:nvSpPr>
        <p:spPr>
          <a:xfrm>
            <a:off x="838201" y="893045"/>
            <a:ext cx="5094517" cy="296676"/>
          </a:xfrm>
          <a:prstGeom prst="rect">
            <a:avLst/>
          </a:prstGeom>
        </p:spPr>
        <p:txBody>
          <a:bodyPr anchor="ctr"/>
          <a:lstStyle>
            <a:lvl1pPr algn="l">
              <a:defRPr sz="2200" cap="all" spc="200" baseline="0">
                <a:solidFill>
                  <a:schemeClr val="bg1">
                    <a:lumMod val="95000"/>
                  </a:schemeClr>
                </a:solidFill>
                <a:latin typeface="+mj-lt"/>
              </a:defRPr>
            </a:lvl1pPr>
          </a:lstStyle>
          <a:p>
            <a:r>
              <a:rPr lang="en-US"/>
              <a:t>Click to add title</a:t>
            </a:r>
          </a:p>
        </p:txBody>
      </p:sp>
    </p:spTree>
    <p:extLst>
      <p:ext uri="{BB962C8B-B14F-4D97-AF65-F5344CB8AC3E}">
        <p14:creationId xmlns:p14="http://schemas.microsoft.com/office/powerpoint/2010/main" val="389264771"/>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duct Benefits">
    <p:bg>
      <p:bgPr>
        <a:solidFill>
          <a:schemeClr val="bg1">
            <a:lumMod val="50000"/>
          </a:schemeClr>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20E9FD2F-C591-4424-9786-FC0584ED99A8}"/>
              </a:ext>
            </a:extLst>
          </p:cNvPr>
          <p:cNvSpPr>
            <a:spLocks noGrp="1"/>
          </p:cNvSpPr>
          <p:nvPr>
            <p:ph type="pic" sz="quarter" idx="13" hasCustomPrompt="1"/>
          </p:nvPr>
        </p:nvSpPr>
        <p:spPr>
          <a:xfrm>
            <a:off x="-4281" y="3429000"/>
            <a:ext cx="12196282" cy="3429001"/>
          </a:xfrm>
          <a:prstGeom prst="rect">
            <a:avLst/>
          </a:prstGeom>
        </p:spPr>
        <p:txBody>
          <a:bodyPr/>
          <a:lstStyle>
            <a:lvl1pPr marL="0" indent="0" algn="ctr">
              <a:buNone/>
              <a:defRPr>
                <a:solidFill>
                  <a:schemeClr val="accent6">
                    <a:lumMod val="10000"/>
                    <a:lumOff val="90000"/>
                  </a:schemeClr>
                </a:solidFill>
              </a:defRPr>
            </a:lvl1pPr>
          </a:lstStyle>
          <a:p>
            <a:r>
              <a:rPr lang="en-US"/>
              <a:t>Click to add photo</a:t>
            </a:r>
          </a:p>
        </p:txBody>
      </p:sp>
      <p:sp>
        <p:nvSpPr>
          <p:cNvPr id="10" name="Text Placeholder 4">
            <a:extLst>
              <a:ext uri="{FF2B5EF4-FFF2-40B4-BE49-F238E27FC236}">
                <a16:creationId xmlns:a16="http://schemas.microsoft.com/office/drawing/2014/main" id="{53A582BA-E159-4C50-B38C-77C5DBB401BA}"/>
              </a:ext>
            </a:extLst>
          </p:cNvPr>
          <p:cNvSpPr>
            <a:spLocks noGrp="1"/>
          </p:cNvSpPr>
          <p:nvPr>
            <p:ph type="body" sz="quarter" idx="20" hasCustomPrompt="1"/>
          </p:nvPr>
        </p:nvSpPr>
        <p:spPr>
          <a:xfrm>
            <a:off x="838200" y="-2355262"/>
            <a:ext cx="11353799" cy="5551580"/>
          </a:xfrm>
          <a:prstGeom prst="rect">
            <a:avLst/>
          </a:prstGeom>
        </p:spPr>
        <p:txBody>
          <a:bodyPr anchor="ctr"/>
          <a:lstStyle>
            <a:lvl1pPr marL="0" indent="0" algn="r">
              <a:lnSpc>
                <a:spcPct val="100000"/>
              </a:lnSpc>
              <a:spcBef>
                <a:spcPts val="1500"/>
              </a:spcBef>
              <a:buNone/>
              <a:defRPr sz="50000" baseline="0">
                <a:solidFill>
                  <a:schemeClr val="bg1">
                    <a:alpha val="5000"/>
                  </a:schemeClr>
                </a:solidFill>
                <a:latin typeface="Kunstler Script" panose="030304020206070D0D06" pitchFamily="66" charset="0"/>
              </a:defRPr>
            </a:lvl1pPr>
          </a:lstStyle>
          <a:p>
            <a:pPr lvl="0"/>
            <a:r>
              <a:rPr lang="en-US"/>
              <a:t>Benefits</a:t>
            </a:r>
          </a:p>
        </p:txBody>
      </p:sp>
      <p:sp>
        <p:nvSpPr>
          <p:cNvPr id="3" name="Date Placeholder 2">
            <a:extLst>
              <a:ext uri="{FF2B5EF4-FFF2-40B4-BE49-F238E27FC236}">
                <a16:creationId xmlns:a16="http://schemas.microsoft.com/office/drawing/2014/main" id="{AF03B677-4EE8-4758-B5E7-E0E64796354E}"/>
              </a:ext>
            </a:extLst>
          </p:cNvPr>
          <p:cNvSpPr>
            <a:spLocks noGrp="1"/>
          </p:cNvSpPr>
          <p:nvPr>
            <p:ph type="dt" sz="half" idx="10"/>
          </p:nvPr>
        </p:nvSpPr>
        <p:spPr/>
        <p:txBody>
          <a:bodyPr/>
          <a:lstStyle>
            <a:lvl1pPr>
              <a:defRPr>
                <a:solidFill>
                  <a:schemeClr val="bg1"/>
                </a:solidFill>
              </a:defRPr>
            </a:lvl1pPr>
          </a:lstStyle>
          <a:p>
            <a:r>
              <a:rPr lang="en-US"/>
              <a:t>8/03/20XX</a:t>
            </a:r>
          </a:p>
        </p:txBody>
      </p:sp>
      <p:sp>
        <p:nvSpPr>
          <p:cNvPr id="4" name="Footer Placeholder 3">
            <a:extLst>
              <a:ext uri="{FF2B5EF4-FFF2-40B4-BE49-F238E27FC236}">
                <a16:creationId xmlns:a16="http://schemas.microsoft.com/office/drawing/2014/main" id="{5048A148-5926-44EC-857E-A52EE5AB851F}"/>
              </a:ext>
            </a:extLst>
          </p:cNvPr>
          <p:cNvSpPr>
            <a:spLocks noGrp="1"/>
          </p:cNvSpPr>
          <p:nvPr>
            <p:ph type="ftr" sz="quarter" idx="11"/>
          </p:nvPr>
        </p:nvSpPr>
        <p:spPr/>
        <p:txBody>
          <a:bodyPr/>
          <a:lstStyle>
            <a:lvl1pPr>
              <a:defRPr>
                <a:solidFill>
                  <a:schemeClr val="bg1"/>
                </a:solidFill>
              </a:defRPr>
            </a:lvl1pPr>
          </a:lstStyle>
          <a:p>
            <a:r>
              <a:rPr lang="en-US"/>
              <a:t>PITCH DECK</a:t>
            </a:r>
          </a:p>
        </p:txBody>
      </p:sp>
      <p:sp>
        <p:nvSpPr>
          <p:cNvPr id="5" name="Slide Number Placeholder 4">
            <a:extLst>
              <a:ext uri="{FF2B5EF4-FFF2-40B4-BE49-F238E27FC236}">
                <a16:creationId xmlns:a16="http://schemas.microsoft.com/office/drawing/2014/main" id="{C0ACD214-48A4-4D6C-9016-FDB6AD88C755}"/>
              </a:ext>
            </a:extLst>
          </p:cNvPr>
          <p:cNvSpPr>
            <a:spLocks noGrp="1"/>
          </p:cNvSpPr>
          <p:nvPr>
            <p:ph type="sldNum" sz="quarter" idx="12"/>
          </p:nvPr>
        </p:nvSpPr>
        <p:spPr/>
        <p:txBody>
          <a:bodyPr/>
          <a:lstStyle>
            <a:lvl1pPr>
              <a:defRPr>
                <a:solidFill>
                  <a:schemeClr val="bg1"/>
                </a:solidFill>
              </a:defRPr>
            </a:lvl1pPr>
          </a:lstStyle>
          <a:p>
            <a:fld id="{4F6357DA-28E9-40D3-918C-4D14E8263D81}" type="slidenum">
              <a:rPr lang="en-US" smtClean="0"/>
              <a:pPr/>
              <a:t>‹#›</a:t>
            </a:fld>
            <a:endParaRPr lang="en-US"/>
          </a:p>
        </p:txBody>
      </p:sp>
      <p:sp>
        <p:nvSpPr>
          <p:cNvPr id="6" name="Title 1">
            <a:extLst>
              <a:ext uri="{FF2B5EF4-FFF2-40B4-BE49-F238E27FC236}">
                <a16:creationId xmlns:a16="http://schemas.microsoft.com/office/drawing/2014/main" id="{4655EB74-3BFE-4C75-92A7-86B8A0870A27}"/>
              </a:ext>
            </a:extLst>
          </p:cNvPr>
          <p:cNvSpPr>
            <a:spLocks noGrp="1"/>
          </p:cNvSpPr>
          <p:nvPr>
            <p:ph type="ctrTitle" hasCustomPrompt="1"/>
          </p:nvPr>
        </p:nvSpPr>
        <p:spPr>
          <a:xfrm>
            <a:off x="838200" y="727508"/>
            <a:ext cx="10515600" cy="639955"/>
          </a:xfrm>
          <a:prstGeom prst="rect">
            <a:avLst/>
          </a:prstGeom>
        </p:spPr>
        <p:txBody>
          <a:bodyPr anchor="ctr"/>
          <a:lstStyle>
            <a:lvl1pPr algn="ctr">
              <a:defRPr sz="2200" cap="all" spc="200" baseline="0">
                <a:solidFill>
                  <a:schemeClr val="bg1"/>
                </a:solidFill>
                <a:latin typeface="+mj-lt"/>
              </a:defRPr>
            </a:lvl1pPr>
          </a:lstStyle>
          <a:p>
            <a:r>
              <a:rPr lang="en-US"/>
              <a:t>Click to add title</a:t>
            </a:r>
          </a:p>
        </p:txBody>
      </p:sp>
      <p:sp>
        <p:nvSpPr>
          <p:cNvPr id="8" name="Subtitle 2">
            <a:extLst>
              <a:ext uri="{FF2B5EF4-FFF2-40B4-BE49-F238E27FC236}">
                <a16:creationId xmlns:a16="http://schemas.microsoft.com/office/drawing/2014/main" id="{6EBA1834-F4E8-4C34-9017-E3D85F613D44}"/>
              </a:ext>
            </a:extLst>
          </p:cNvPr>
          <p:cNvSpPr>
            <a:spLocks noGrp="1"/>
          </p:cNvSpPr>
          <p:nvPr>
            <p:ph type="subTitle" idx="1" hasCustomPrompt="1"/>
          </p:nvPr>
        </p:nvSpPr>
        <p:spPr>
          <a:xfrm>
            <a:off x="838200" y="1453589"/>
            <a:ext cx="10515600" cy="1518211"/>
          </a:xfrm>
          <a:prstGeom prst="rect">
            <a:avLst/>
          </a:prstGeom>
        </p:spPr>
        <p:txBody>
          <a:bodyPr/>
          <a:lstStyle>
            <a:lvl1pPr marL="0" indent="0" algn="ctr">
              <a:lnSpc>
                <a:spcPct val="125000"/>
              </a:lnSpc>
              <a:spcBef>
                <a:spcPts val="0"/>
              </a:spcBef>
              <a:spcAft>
                <a:spcPts val="1000"/>
              </a:spcAft>
              <a:buNone/>
              <a:defRPr sz="1400" spc="1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text</a:t>
            </a:r>
          </a:p>
        </p:txBody>
      </p:sp>
    </p:spTree>
    <p:extLst>
      <p:ext uri="{BB962C8B-B14F-4D97-AF65-F5344CB8AC3E}">
        <p14:creationId xmlns:p14="http://schemas.microsoft.com/office/powerpoint/2010/main" val="2113413952"/>
      </p:ext>
    </p:extLst>
  </p:cSld>
  <p:clrMapOvr>
    <a:masterClrMapping/>
  </p:clrMapOvr>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6"/>
        </a:solidFill>
        <a:effectLst/>
      </p:bgPr>
    </p:bg>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F9C9AE60-466C-4BDA-9E87-7701D81CFE3C}"/>
              </a:ext>
            </a:extLst>
          </p:cNvPr>
          <p:cNvSpPr>
            <a:spLocks noGrp="1"/>
          </p:cNvSpPr>
          <p:nvPr>
            <p:ph type="pic" sz="quarter" idx="10" hasCustomPrompt="1"/>
          </p:nvPr>
        </p:nvSpPr>
        <p:spPr>
          <a:xfrm>
            <a:off x="0" y="0"/>
            <a:ext cx="12192000" cy="6858000"/>
          </a:xfrm>
          <a:prstGeom prst="rect">
            <a:avLst/>
          </a:prstGeom>
        </p:spPr>
        <p:txBody>
          <a:bodyPr/>
          <a:lstStyle>
            <a:lvl1pPr marL="0" indent="0" algn="ctr">
              <a:buNone/>
              <a:defRPr>
                <a:solidFill>
                  <a:schemeClr val="accent6">
                    <a:lumMod val="10000"/>
                    <a:lumOff val="90000"/>
                  </a:schemeClr>
                </a:solidFill>
              </a:defRPr>
            </a:lvl1pPr>
          </a:lstStyle>
          <a:p>
            <a:r>
              <a:rPr lang="en-US"/>
              <a:t>Click to add photo</a:t>
            </a:r>
          </a:p>
        </p:txBody>
      </p:sp>
      <p:sp>
        <p:nvSpPr>
          <p:cNvPr id="4" name="Text Placeholder 4">
            <a:extLst>
              <a:ext uri="{FF2B5EF4-FFF2-40B4-BE49-F238E27FC236}">
                <a16:creationId xmlns:a16="http://schemas.microsoft.com/office/drawing/2014/main" id="{4DF025DF-FE0B-4046-8687-417DFBEB3113}"/>
              </a:ext>
            </a:extLst>
          </p:cNvPr>
          <p:cNvSpPr>
            <a:spLocks noGrp="1"/>
          </p:cNvSpPr>
          <p:nvPr>
            <p:ph type="body" sz="quarter" idx="20" hasCustomPrompt="1"/>
          </p:nvPr>
        </p:nvSpPr>
        <p:spPr>
          <a:xfrm>
            <a:off x="-3250937" y="1278117"/>
            <a:ext cx="19788513" cy="2514600"/>
          </a:xfrm>
          <a:prstGeom prst="rect">
            <a:avLst/>
          </a:prstGeom>
        </p:spPr>
        <p:txBody>
          <a:bodyPr/>
          <a:lstStyle>
            <a:lvl1pPr marL="0" indent="0" algn="ctr">
              <a:lnSpc>
                <a:spcPct val="40000"/>
              </a:lnSpc>
              <a:spcBef>
                <a:spcPts val="0"/>
              </a:spcBef>
              <a:buNone/>
              <a:defRPr sz="50000" baseline="0">
                <a:solidFill>
                  <a:schemeClr val="bg1">
                    <a:alpha val="8000"/>
                  </a:schemeClr>
                </a:solidFill>
                <a:latin typeface="Kunstler Script" panose="030304020206070D0D06" pitchFamily="66" charset="0"/>
              </a:defRPr>
            </a:lvl1pPr>
          </a:lstStyle>
          <a:p>
            <a:r>
              <a:rPr lang="en-US"/>
              <a:t>Company</a:t>
            </a:r>
          </a:p>
        </p:txBody>
      </p:sp>
      <p:sp>
        <p:nvSpPr>
          <p:cNvPr id="6" name="Title 1">
            <a:extLst>
              <a:ext uri="{FF2B5EF4-FFF2-40B4-BE49-F238E27FC236}">
                <a16:creationId xmlns:a16="http://schemas.microsoft.com/office/drawing/2014/main" id="{254DB932-57BE-437E-B336-17F289AFD79B}"/>
              </a:ext>
            </a:extLst>
          </p:cNvPr>
          <p:cNvSpPr>
            <a:spLocks noGrp="1"/>
          </p:cNvSpPr>
          <p:nvPr>
            <p:ph type="ctrTitle" hasCustomPrompt="1"/>
          </p:nvPr>
        </p:nvSpPr>
        <p:spPr>
          <a:xfrm>
            <a:off x="1253218" y="2685143"/>
            <a:ext cx="9685563" cy="1487714"/>
          </a:xfrm>
          <a:prstGeom prst="rect">
            <a:avLst/>
          </a:prstGeom>
        </p:spPr>
        <p:txBody>
          <a:bodyPr anchor="ctr"/>
          <a:lstStyle>
            <a:lvl1pPr algn="ctr">
              <a:defRPr sz="5000" cap="all" spc="200" baseline="0">
                <a:solidFill>
                  <a:schemeClr val="accent6">
                    <a:lumMod val="10000"/>
                    <a:lumOff val="90000"/>
                  </a:schemeClr>
                </a:solidFill>
                <a:latin typeface="Avenir Next LT Pro" panose="020B0504020202020204" pitchFamily="34" charset="0"/>
              </a:defRPr>
            </a:lvl1pPr>
          </a:lstStyle>
          <a:p>
            <a:r>
              <a:rPr lang="en-US"/>
              <a:t>Click to add title</a:t>
            </a:r>
          </a:p>
        </p:txBody>
      </p:sp>
    </p:spTree>
    <p:extLst>
      <p:ext uri="{BB962C8B-B14F-4D97-AF65-F5344CB8AC3E}">
        <p14:creationId xmlns:p14="http://schemas.microsoft.com/office/powerpoint/2010/main" val="782318114"/>
      </p:ext>
    </p:extLst>
  </p:cSld>
  <p:clrMapOvr>
    <a:masterClrMapping/>
  </p:clrMapOvr>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siness Model">
    <p:bg>
      <p:bgPr>
        <a:solidFill>
          <a:schemeClr val="accent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F9D74B8-165B-49A6-ACBB-8B7950289D66}"/>
              </a:ext>
            </a:extLst>
          </p:cNvPr>
          <p:cNvSpPr>
            <a:spLocks noGrp="1"/>
          </p:cNvSpPr>
          <p:nvPr>
            <p:ph type="pic" sz="quarter" idx="13" hasCustomPrompt="1"/>
          </p:nvPr>
        </p:nvSpPr>
        <p:spPr>
          <a:xfrm>
            <a:off x="6096001" y="0"/>
            <a:ext cx="6096000" cy="6858000"/>
          </a:xfrm>
          <a:prstGeom prst="rect">
            <a:avLst/>
          </a:prstGeom>
        </p:spPr>
        <p:txBody>
          <a:bodyPr/>
          <a:lstStyle>
            <a:lvl1pPr marL="0" indent="0" algn="ctr">
              <a:buNone/>
              <a:defRPr>
                <a:solidFill>
                  <a:schemeClr val="accent6">
                    <a:lumMod val="10000"/>
                    <a:lumOff val="90000"/>
                  </a:schemeClr>
                </a:solidFill>
              </a:defRPr>
            </a:lvl1pPr>
          </a:lstStyle>
          <a:p>
            <a:r>
              <a:rPr lang="en-US"/>
              <a:t>Click to add photo</a:t>
            </a:r>
          </a:p>
        </p:txBody>
      </p:sp>
      <p:sp>
        <p:nvSpPr>
          <p:cNvPr id="21" name="Text Placeholder 4">
            <a:extLst>
              <a:ext uri="{FF2B5EF4-FFF2-40B4-BE49-F238E27FC236}">
                <a16:creationId xmlns:a16="http://schemas.microsoft.com/office/drawing/2014/main" id="{00B316D0-6EE1-4FB2-A993-B0CD4CFE5026}"/>
              </a:ext>
            </a:extLst>
          </p:cNvPr>
          <p:cNvSpPr>
            <a:spLocks noGrp="1"/>
          </p:cNvSpPr>
          <p:nvPr>
            <p:ph type="body" sz="quarter" idx="19" hasCustomPrompt="1"/>
          </p:nvPr>
        </p:nvSpPr>
        <p:spPr>
          <a:xfrm>
            <a:off x="-1325217" y="3977202"/>
            <a:ext cx="16229934" cy="2852057"/>
          </a:xfrm>
          <a:prstGeom prst="rect">
            <a:avLst/>
          </a:prstGeom>
        </p:spPr>
        <p:txBody>
          <a:bodyPr/>
          <a:lstStyle>
            <a:lvl1pPr marL="0" indent="0" algn="r">
              <a:lnSpc>
                <a:spcPct val="50000"/>
              </a:lnSpc>
              <a:spcBef>
                <a:spcPts val="0"/>
              </a:spcBef>
              <a:buNone/>
              <a:defRPr sz="50000" baseline="0">
                <a:solidFill>
                  <a:schemeClr val="bg1">
                    <a:alpha val="8000"/>
                  </a:schemeClr>
                </a:solidFill>
                <a:latin typeface="Kunstler Script" panose="030304020206070D0D06" pitchFamily="66" charset="0"/>
              </a:defRPr>
            </a:lvl1pPr>
          </a:lstStyle>
          <a:p>
            <a:r>
              <a:rPr lang="en-US"/>
              <a:t>Business</a:t>
            </a:r>
          </a:p>
        </p:txBody>
      </p:sp>
      <p:sp>
        <p:nvSpPr>
          <p:cNvPr id="5" name="Date Placeholder 4">
            <a:extLst>
              <a:ext uri="{FF2B5EF4-FFF2-40B4-BE49-F238E27FC236}">
                <a16:creationId xmlns:a16="http://schemas.microsoft.com/office/drawing/2014/main" id="{6D10495B-28B8-4389-8E1C-F335846C93C2}"/>
              </a:ext>
            </a:extLst>
          </p:cNvPr>
          <p:cNvSpPr>
            <a:spLocks noGrp="1"/>
          </p:cNvSpPr>
          <p:nvPr>
            <p:ph type="dt" sz="half" idx="10"/>
          </p:nvPr>
        </p:nvSpPr>
        <p:spPr/>
        <p:txBody>
          <a:bodyPr/>
          <a:lstStyle>
            <a:lvl1pPr>
              <a:defRPr>
                <a:solidFill>
                  <a:schemeClr val="accent3"/>
                </a:solidFill>
              </a:defRPr>
            </a:lvl1pPr>
          </a:lstStyle>
          <a:p>
            <a:r>
              <a:rPr lang="en-US"/>
              <a:t>8/03/20XX</a:t>
            </a:r>
          </a:p>
        </p:txBody>
      </p:sp>
      <p:sp>
        <p:nvSpPr>
          <p:cNvPr id="6" name="Footer Placeholder 5">
            <a:extLst>
              <a:ext uri="{FF2B5EF4-FFF2-40B4-BE49-F238E27FC236}">
                <a16:creationId xmlns:a16="http://schemas.microsoft.com/office/drawing/2014/main" id="{841E258A-A128-4BAF-B8C3-723C638236F6}"/>
              </a:ext>
            </a:extLst>
          </p:cNvPr>
          <p:cNvSpPr>
            <a:spLocks noGrp="1"/>
          </p:cNvSpPr>
          <p:nvPr>
            <p:ph type="ftr" sz="quarter" idx="11"/>
          </p:nvPr>
        </p:nvSpPr>
        <p:spPr/>
        <p:txBody>
          <a:bodyPr/>
          <a:lstStyle>
            <a:lvl1pPr>
              <a:defRPr>
                <a:solidFill>
                  <a:schemeClr val="accent3"/>
                </a:solidFill>
              </a:defRPr>
            </a:lvl1pPr>
          </a:lstStyle>
          <a:p>
            <a:r>
              <a:rPr lang="en-US"/>
              <a:t>PITCH DECK</a:t>
            </a:r>
          </a:p>
        </p:txBody>
      </p:sp>
      <p:sp>
        <p:nvSpPr>
          <p:cNvPr id="7" name="Slide Number Placeholder 6">
            <a:extLst>
              <a:ext uri="{FF2B5EF4-FFF2-40B4-BE49-F238E27FC236}">
                <a16:creationId xmlns:a16="http://schemas.microsoft.com/office/drawing/2014/main" id="{AD369002-18F2-427F-A791-0E26DD2F0A57}"/>
              </a:ext>
            </a:extLst>
          </p:cNvPr>
          <p:cNvSpPr>
            <a:spLocks noGrp="1"/>
          </p:cNvSpPr>
          <p:nvPr>
            <p:ph type="sldNum" sz="quarter" idx="12"/>
          </p:nvPr>
        </p:nvSpPr>
        <p:spPr/>
        <p:txBody>
          <a:bodyPr/>
          <a:lstStyle>
            <a:lvl1pPr>
              <a:defRPr>
                <a:solidFill>
                  <a:schemeClr val="bg1">
                    <a:lumMod val="95000"/>
                  </a:schemeClr>
                </a:solidFill>
              </a:defRPr>
            </a:lvl1pPr>
          </a:lstStyle>
          <a:p>
            <a:fld id="{4F6357DA-28E9-40D3-918C-4D14E8263D81}" type="slidenum">
              <a:rPr lang="en-US" smtClean="0"/>
              <a:pPr/>
              <a:t>‹#›</a:t>
            </a:fld>
            <a:endParaRPr lang="en-US"/>
          </a:p>
        </p:txBody>
      </p:sp>
      <p:sp>
        <p:nvSpPr>
          <p:cNvPr id="9" name="Subtitle 2">
            <a:extLst>
              <a:ext uri="{FF2B5EF4-FFF2-40B4-BE49-F238E27FC236}">
                <a16:creationId xmlns:a16="http://schemas.microsoft.com/office/drawing/2014/main" id="{23AD8AD8-9C40-44FB-8FF8-815C53458223}"/>
              </a:ext>
            </a:extLst>
          </p:cNvPr>
          <p:cNvSpPr>
            <a:spLocks noGrp="1"/>
          </p:cNvSpPr>
          <p:nvPr>
            <p:ph type="subTitle" idx="1" hasCustomPrompt="1"/>
          </p:nvPr>
        </p:nvSpPr>
        <p:spPr>
          <a:xfrm>
            <a:off x="838199" y="2067161"/>
            <a:ext cx="4386945" cy="1006199"/>
          </a:xfrm>
          <a:prstGeom prst="rect">
            <a:avLst/>
          </a:prstGeom>
        </p:spPr>
        <p:txBody>
          <a:bodyPr/>
          <a:lstStyle>
            <a:lvl1pPr marL="0" indent="0" algn="l">
              <a:lnSpc>
                <a:spcPct val="125000"/>
              </a:lnSpc>
              <a:spcBef>
                <a:spcPts val="0"/>
              </a:spcBef>
              <a:buNone/>
              <a:defRPr sz="1400" spc="100" baseline="0">
                <a:solidFill>
                  <a:schemeClr val="accent6">
                    <a:lumMod val="10000"/>
                    <a:lumOff val="9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text</a:t>
            </a:r>
          </a:p>
        </p:txBody>
      </p:sp>
      <p:sp>
        <p:nvSpPr>
          <p:cNvPr id="10" name="Text Placeholder 15">
            <a:extLst>
              <a:ext uri="{FF2B5EF4-FFF2-40B4-BE49-F238E27FC236}">
                <a16:creationId xmlns:a16="http://schemas.microsoft.com/office/drawing/2014/main" id="{1411AFC0-5C52-4C0E-AD29-3DFFD3039CEC}"/>
              </a:ext>
            </a:extLst>
          </p:cNvPr>
          <p:cNvSpPr>
            <a:spLocks noGrp="1"/>
          </p:cNvSpPr>
          <p:nvPr>
            <p:ph type="body" sz="quarter" idx="14" hasCustomPrompt="1"/>
          </p:nvPr>
        </p:nvSpPr>
        <p:spPr>
          <a:xfrm>
            <a:off x="838199" y="1766051"/>
            <a:ext cx="4386945" cy="464399"/>
          </a:xfrm>
          <a:prstGeom prst="rect">
            <a:avLst/>
          </a:prstGeom>
        </p:spPr>
        <p:txBody>
          <a:bodyPr anchor="t"/>
          <a:lstStyle>
            <a:lvl1pPr marL="0" indent="0" algn="l">
              <a:buNone/>
              <a:defRPr sz="1400" cap="all" spc="200" baseline="0">
                <a:solidFill>
                  <a:schemeClr val="bg1"/>
                </a:solidFill>
                <a:latin typeface="+mj-lt"/>
              </a:defRPr>
            </a:lvl1pPr>
          </a:lstStyle>
          <a:p>
            <a:pPr lvl="0"/>
            <a:r>
              <a:rPr lang="en-US"/>
              <a:t>Click to add subtitle</a:t>
            </a:r>
          </a:p>
        </p:txBody>
      </p:sp>
      <p:sp>
        <p:nvSpPr>
          <p:cNvPr id="11" name="Title 1">
            <a:extLst>
              <a:ext uri="{FF2B5EF4-FFF2-40B4-BE49-F238E27FC236}">
                <a16:creationId xmlns:a16="http://schemas.microsoft.com/office/drawing/2014/main" id="{42010AEB-C0FD-48C8-A1FA-1BD96B6A548E}"/>
              </a:ext>
            </a:extLst>
          </p:cNvPr>
          <p:cNvSpPr>
            <a:spLocks noGrp="1"/>
          </p:cNvSpPr>
          <p:nvPr>
            <p:ph type="ctrTitle" hasCustomPrompt="1"/>
          </p:nvPr>
        </p:nvSpPr>
        <p:spPr>
          <a:xfrm>
            <a:off x="838200" y="722217"/>
            <a:ext cx="4386945" cy="639955"/>
          </a:xfrm>
          <a:prstGeom prst="rect">
            <a:avLst/>
          </a:prstGeom>
        </p:spPr>
        <p:txBody>
          <a:bodyPr anchor="ctr"/>
          <a:lstStyle>
            <a:lvl1pPr algn="l">
              <a:defRPr sz="2200" cap="all" spc="200" baseline="0">
                <a:solidFill>
                  <a:schemeClr val="bg1">
                    <a:lumMod val="95000"/>
                  </a:schemeClr>
                </a:solidFill>
                <a:latin typeface="+mj-lt"/>
              </a:defRPr>
            </a:lvl1pPr>
          </a:lstStyle>
          <a:p>
            <a:r>
              <a:rPr lang="en-US"/>
              <a:t>Click to add title</a:t>
            </a:r>
          </a:p>
        </p:txBody>
      </p:sp>
      <p:sp>
        <p:nvSpPr>
          <p:cNvPr id="15" name="Text Placeholder 15">
            <a:extLst>
              <a:ext uri="{FF2B5EF4-FFF2-40B4-BE49-F238E27FC236}">
                <a16:creationId xmlns:a16="http://schemas.microsoft.com/office/drawing/2014/main" id="{8B45D3B9-84F4-4A17-9D4D-8CBE603A1433}"/>
              </a:ext>
            </a:extLst>
          </p:cNvPr>
          <p:cNvSpPr>
            <a:spLocks noGrp="1"/>
          </p:cNvSpPr>
          <p:nvPr>
            <p:ph type="body" sz="quarter" idx="15" hasCustomPrompt="1"/>
          </p:nvPr>
        </p:nvSpPr>
        <p:spPr>
          <a:xfrm>
            <a:off x="838199" y="3199611"/>
            <a:ext cx="4386945" cy="464399"/>
          </a:xfrm>
          <a:prstGeom prst="rect">
            <a:avLst/>
          </a:prstGeom>
        </p:spPr>
        <p:txBody>
          <a:bodyPr anchor="t"/>
          <a:lstStyle>
            <a:lvl1pPr marL="0" indent="0" algn="l">
              <a:buNone/>
              <a:defRPr sz="1400" cap="all" spc="200" baseline="0">
                <a:solidFill>
                  <a:schemeClr val="bg1"/>
                </a:solidFill>
                <a:latin typeface="+mj-lt"/>
              </a:defRPr>
            </a:lvl1pPr>
          </a:lstStyle>
          <a:p>
            <a:pPr lvl="0"/>
            <a:r>
              <a:rPr lang="en-US"/>
              <a:t>Click to add subtitle</a:t>
            </a:r>
          </a:p>
        </p:txBody>
      </p:sp>
      <p:sp>
        <p:nvSpPr>
          <p:cNvPr id="18" name="Text Placeholder 17">
            <a:extLst>
              <a:ext uri="{FF2B5EF4-FFF2-40B4-BE49-F238E27FC236}">
                <a16:creationId xmlns:a16="http://schemas.microsoft.com/office/drawing/2014/main" id="{27A1B57C-13D8-4BB6-9D45-D83EB1BD6657}"/>
              </a:ext>
            </a:extLst>
          </p:cNvPr>
          <p:cNvSpPr>
            <a:spLocks noGrp="1"/>
          </p:cNvSpPr>
          <p:nvPr>
            <p:ph type="body" sz="quarter" idx="16" hasCustomPrompt="1"/>
          </p:nvPr>
        </p:nvSpPr>
        <p:spPr>
          <a:xfrm>
            <a:off x="838200" y="3512803"/>
            <a:ext cx="4386758" cy="1006475"/>
          </a:xfrm>
          <a:prstGeom prst="rect">
            <a:avLst/>
          </a:prstGeom>
        </p:spPr>
        <p:txBody>
          <a:bodyPr/>
          <a:lstStyle>
            <a:lvl1pPr marL="0" indent="0">
              <a:lnSpc>
                <a:spcPct val="125000"/>
              </a:lnSpc>
              <a:spcBef>
                <a:spcPts val="0"/>
              </a:spcBef>
              <a:buNone/>
              <a:defRPr sz="1400" spc="100" baseline="0">
                <a:solidFill>
                  <a:schemeClr val="bg1"/>
                </a:solidFill>
              </a:defRPr>
            </a:lvl1pPr>
          </a:lstStyle>
          <a:p>
            <a:r>
              <a:rPr lang="en-US"/>
              <a:t>Click to add text</a:t>
            </a:r>
          </a:p>
        </p:txBody>
      </p:sp>
      <p:sp>
        <p:nvSpPr>
          <p:cNvPr id="19" name="Text Placeholder 15">
            <a:extLst>
              <a:ext uri="{FF2B5EF4-FFF2-40B4-BE49-F238E27FC236}">
                <a16:creationId xmlns:a16="http://schemas.microsoft.com/office/drawing/2014/main" id="{2301C86B-1946-426F-9494-C64455A7E670}"/>
              </a:ext>
            </a:extLst>
          </p:cNvPr>
          <p:cNvSpPr>
            <a:spLocks noGrp="1"/>
          </p:cNvSpPr>
          <p:nvPr>
            <p:ph type="body" sz="quarter" idx="17" hasCustomPrompt="1"/>
          </p:nvPr>
        </p:nvSpPr>
        <p:spPr>
          <a:xfrm>
            <a:off x="837976" y="4643683"/>
            <a:ext cx="4386945" cy="464399"/>
          </a:xfrm>
          <a:prstGeom prst="rect">
            <a:avLst/>
          </a:prstGeom>
        </p:spPr>
        <p:txBody>
          <a:bodyPr anchor="t"/>
          <a:lstStyle>
            <a:lvl1pPr marL="0" indent="0" algn="l">
              <a:buNone/>
              <a:defRPr sz="1400" cap="all" spc="200" baseline="0">
                <a:solidFill>
                  <a:schemeClr val="bg1"/>
                </a:solidFill>
                <a:latin typeface="+mj-lt"/>
              </a:defRPr>
            </a:lvl1pPr>
          </a:lstStyle>
          <a:p>
            <a:pPr lvl="0"/>
            <a:r>
              <a:rPr lang="en-US"/>
              <a:t>Click to add subtitle</a:t>
            </a:r>
          </a:p>
        </p:txBody>
      </p:sp>
      <p:sp>
        <p:nvSpPr>
          <p:cNvPr id="20" name="Text Placeholder 17">
            <a:extLst>
              <a:ext uri="{FF2B5EF4-FFF2-40B4-BE49-F238E27FC236}">
                <a16:creationId xmlns:a16="http://schemas.microsoft.com/office/drawing/2014/main" id="{3BD347B5-FD69-4D61-BBDA-09FB8EF51B58}"/>
              </a:ext>
            </a:extLst>
          </p:cNvPr>
          <p:cNvSpPr>
            <a:spLocks noGrp="1"/>
          </p:cNvSpPr>
          <p:nvPr>
            <p:ph type="body" sz="quarter" idx="18" hasCustomPrompt="1"/>
          </p:nvPr>
        </p:nvSpPr>
        <p:spPr>
          <a:xfrm>
            <a:off x="837977" y="4956875"/>
            <a:ext cx="4386758" cy="1006475"/>
          </a:xfrm>
          <a:prstGeom prst="rect">
            <a:avLst/>
          </a:prstGeom>
        </p:spPr>
        <p:txBody>
          <a:bodyPr/>
          <a:lstStyle>
            <a:lvl1pPr marL="0" indent="0">
              <a:lnSpc>
                <a:spcPct val="125000"/>
              </a:lnSpc>
              <a:spcBef>
                <a:spcPts val="0"/>
              </a:spcBef>
              <a:buNone/>
              <a:defRPr sz="1400" spc="100" baseline="0">
                <a:solidFill>
                  <a:schemeClr val="bg1"/>
                </a:solidFill>
              </a:defRPr>
            </a:lvl1pPr>
          </a:lstStyle>
          <a:p>
            <a:r>
              <a:rPr lang="en-US"/>
              <a:t>Click to add text</a:t>
            </a:r>
          </a:p>
        </p:txBody>
      </p:sp>
      <p:cxnSp>
        <p:nvCxnSpPr>
          <p:cNvPr id="2" name="Straight Connector 1">
            <a:extLst>
              <a:ext uri="{FF2B5EF4-FFF2-40B4-BE49-F238E27FC236}">
                <a16:creationId xmlns:a16="http://schemas.microsoft.com/office/drawing/2014/main" id="{ACBD29BE-7E3F-457E-808D-E151E479D755}"/>
              </a:ext>
            </a:extLst>
          </p:cNvPr>
          <p:cNvCxnSpPr>
            <a:cxnSpLocks/>
          </p:cNvCxnSpPr>
          <p:nvPr userDrawn="1"/>
        </p:nvCxnSpPr>
        <p:spPr>
          <a:xfrm>
            <a:off x="590349" y="923365"/>
            <a:ext cx="0" cy="5934635"/>
          </a:xfrm>
          <a:prstGeom prst="line">
            <a:avLst/>
          </a:prstGeom>
          <a:ln>
            <a:solidFill>
              <a:schemeClr val="tx2"/>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640302606"/>
      </p:ext>
    </p:extLst>
  </p:cSld>
  <p:clrMapOvr>
    <a:masterClrMapping/>
  </p:clrMapOvr>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rket Overview">
    <p:bg>
      <p:bgPr>
        <a:solidFill>
          <a:schemeClr val="accent6"/>
        </a:solidFill>
        <a:effectLst/>
      </p:bgPr>
    </p:bg>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4721D2A8-92CC-4A4D-9252-1D5E72D9996D}"/>
              </a:ext>
            </a:extLst>
          </p:cNvPr>
          <p:cNvSpPr>
            <a:spLocks noGrp="1"/>
          </p:cNvSpPr>
          <p:nvPr>
            <p:ph type="body" sz="quarter" idx="26" hasCustomPrompt="1"/>
          </p:nvPr>
        </p:nvSpPr>
        <p:spPr>
          <a:xfrm>
            <a:off x="0" y="0"/>
            <a:ext cx="13879773" cy="2514600"/>
          </a:xfrm>
          <a:prstGeom prst="rect">
            <a:avLst/>
          </a:prstGeom>
        </p:spPr>
        <p:txBody>
          <a:bodyPr/>
          <a:lstStyle>
            <a:lvl1pPr marL="0" indent="0" algn="r">
              <a:lnSpc>
                <a:spcPct val="40000"/>
              </a:lnSpc>
              <a:spcBef>
                <a:spcPts val="0"/>
              </a:spcBef>
              <a:buNone/>
              <a:defRPr sz="50000" baseline="0">
                <a:solidFill>
                  <a:schemeClr val="bg1">
                    <a:alpha val="8000"/>
                  </a:schemeClr>
                </a:solidFill>
                <a:latin typeface="Kunstler Script" panose="030304020206070D0D06" pitchFamily="66" charset="0"/>
              </a:defRPr>
            </a:lvl1pPr>
          </a:lstStyle>
          <a:p>
            <a:r>
              <a:rPr lang="en-US"/>
              <a:t>Market</a:t>
            </a:r>
          </a:p>
        </p:txBody>
      </p:sp>
      <p:sp>
        <p:nvSpPr>
          <p:cNvPr id="5" name="Date Placeholder 4">
            <a:extLst>
              <a:ext uri="{FF2B5EF4-FFF2-40B4-BE49-F238E27FC236}">
                <a16:creationId xmlns:a16="http://schemas.microsoft.com/office/drawing/2014/main" id="{D4D09877-9D5E-4728-9E1B-F801C727CDBA}"/>
              </a:ext>
            </a:extLst>
          </p:cNvPr>
          <p:cNvSpPr>
            <a:spLocks noGrp="1"/>
          </p:cNvSpPr>
          <p:nvPr>
            <p:ph type="dt" sz="half" idx="10"/>
          </p:nvPr>
        </p:nvSpPr>
        <p:spPr/>
        <p:txBody>
          <a:bodyPr/>
          <a:lstStyle>
            <a:lvl1pPr>
              <a:defRPr>
                <a:solidFill>
                  <a:schemeClr val="accent6">
                    <a:lumMod val="25000"/>
                    <a:lumOff val="75000"/>
                  </a:schemeClr>
                </a:solidFill>
              </a:defRPr>
            </a:lvl1pPr>
          </a:lstStyle>
          <a:p>
            <a:r>
              <a:rPr lang="en-US"/>
              <a:t>8/03/20XX</a:t>
            </a:r>
          </a:p>
        </p:txBody>
      </p:sp>
      <p:sp>
        <p:nvSpPr>
          <p:cNvPr id="6" name="Footer Placeholder 5">
            <a:extLst>
              <a:ext uri="{FF2B5EF4-FFF2-40B4-BE49-F238E27FC236}">
                <a16:creationId xmlns:a16="http://schemas.microsoft.com/office/drawing/2014/main" id="{3435AAD1-49C3-459F-8752-6773813AA19E}"/>
              </a:ext>
            </a:extLst>
          </p:cNvPr>
          <p:cNvSpPr>
            <a:spLocks noGrp="1"/>
          </p:cNvSpPr>
          <p:nvPr>
            <p:ph type="ftr" sz="quarter" idx="11"/>
          </p:nvPr>
        </p:nvSpPr>
        <p:spPr/>
        <p:txBody>
          <a:bodyPr/>
          <a:lstStyle>
            <a:lvl1pPr>
              <a:defRPr>
                <a:solidFill>
                  <a:schemeClr val="accent6">
                    <a:lumMod val="25000"/>
                    <a:lumOff val="75000"/>
                  </a:schemeClr>
                </a:solidFill>
              </a:defRPr>
            </a:lvl1pPr>
          </a:lstStyle>
          <a:p>
            <a:r>
              <a:rPr lang="en-US"/>
              <a:t>PITCH DECK</a:t>
            </a:r>
          </a:p>
        </p:txBody>
      </p:sp>
      <p:sp>
        <p:nvSpPr>
          <p:cNvPr id="7" name="Slide Number Placeholder 6">
            <a:extLst>
              <a:ext uri="{FF2B5EF4-FFF2-40B4-BE49-F238E27FC236}">
                <a16:creationId xmlns:a16="http://schemas.microsoft.com/office/drawing/2014/main" id="{D0DC1F07-5ADF-4FA1-890D-55E05685BDA8}"/>
              </a:ext>
            </a:extLst>
          </p:cNvPr>
          <p:cNvSpPr>
            <a:spLocks noGrp="1"/>
          </p:cNvSpPr>
          <p:nvPr>
            <p:ph type="sldNum" sz="quarter" idx="12"/>
          </p:nvPr>
        </p:nvSpPr>
        <p:spPr/>
        <p:txBody>
          <a:bodyPr/>
          <a:lstStyle>
            <a:lvl1pPr>
              <a:defRPr>
                <a:solidFill>
                  <a:schemeClr val="accent6">
                    <a:lumMod val="25000"/>
                    <a:lumOff val="75000"/>
                  </a:schemeClr>
                </a:solidFill>
              </a:defRPr>
            </a:lvl1pPr>
          </a:lstStyle>
          <a:p>
            <a:fld id="{4F6357DA-28E9-40D3-918C-4D14E8263D81}" type="slidenum">
              <a:rPr lang="en-US" smtClean="0"/>
              <a:pPr/>
              <a:t>‹#›</a:t>
            </a:fld>
            <a:endParaRPr lang="en-US"/>
          </a:p>
        </p:txBody>
      </p:sp>
      <p:sp>
        <p:nvSpPr>
          <p:cNvPr id="8" name="Title 1">
            <a:extLst>
              <a:ext uri="{FF2B5EF4-FFF2-40B4-BE49-F238E27FC236}">
                <a16:creationId xmlns:a16="http://schemas.microsoft.com/office/drawing/2014/main" id="{5E430114-0FFE-44D3-9D11-77F649F9B108}"/>
              </a:ext>
            </a:extLst>
          </p:cNvPr>
          <p:cNvSpPr>
            <a:spLocks noGrp="1"/>
          </p:cNvSpPr>
          <p:nvPr>
            <p:ph type="ctrTitle" hasCustomPrompt="1"/>
          </p:nvPr>
        </p:nvSpPr>
        <p:spPr>
          <a:xfrm>
            <a:off x="7075483" y="1941509"/>
            <a:ext cx="4386945" cy="639955"/>
          </a:xfrm>
          <a:prstGeom prst="rect">
            <a:avLst/>
          </a:prstGeom>
        </p:spPr>
        <p:txBody>
          <a:bodyPr anchor="ctr"/>
          <a:lstStyle>
            <a:lvl1pPr algn="r">
              <a:defRPr sz="2200" cap="all" spc="200" baseline="0">
                <a:solidFill>
                  <a:schemeClr val="bg1"/>
                </a:solidFill>
                <a:latin typeface="+mj-lt"/>
              </a:defRPr>
            </a:lvl1pPr>
          </a:lstStyle>
          <a:p>
            <a:r>
              <a:rPr lang="en-US"/>
              <a:t>Click to add title</a:t>
            </a:r>
          </a:p>
        </p:txBody>
      </p:sp>
      <p:sp>
        <p:nvSpPr>
          <p:cNvPr id="9" name="Text Placeholder 14">
            <a:extLst>
              <a:ext uri="{FF2B5EF4-FFF2-40B4-BE49-F238E27FC236}">
                <a16:creationId xmlns:a16="http://schemas.microsoft.com/office/drawing/2014/main" id="{4A448A10-6C5A-42B4-AFD7-DF6DD58F0737}"/>
              </a:ext>
            </a:extLst>
          </p:cNvPr>
          <p:cNvSpPr>
            <a:spLocks noGrp="1"/>
          </p:cNvSpPr>
          <p:nvPr>
            <p:ph type="body" sz="quarter" idx="20" hasCustomPrompt="1"/>
          </p:nvPr>
        </p:nvSpPr>
        <p:spPr>
          <a:xfrm>
            <a:off x="860223" y="4076963"/>
            <a:ext cx="2834640" cy="1151633"/>
          </a:xfrm>
          <a:prstGeom prst="rect">
            <a:avLst/>
          </a:prstGeom>
        </p:spPr>
        <p:txBody>
          <a:bodyPr anchor="t"/>
          <a:lstStyle>
            <a:lvl1pPr marL="0" indent="0" algn="r">
              <a:lnSpc>
                <a:spcPct val="150000"/>
              </a:lnSpc>
              <a:spcBef>
                <a:spcPts val="0"/>
              </a:spcBef>
              <a:buClr>
                <a:schemeClr val="accent6"/>
              </a:buClr>
              <a:buFont typeface="Courier New" panose="02070309020205020404" pitchFamily="49" charset="0"/>
              <a:buNone/>
              <a:defRPr sz="1400" cap="none" spc="100" baseline="0">
                <a:solidFill>
                  <a:schemeClr val="bg1"/>
                </a:solidFill>
                <a:latin typeface="+mn-lt"/>
              </a:defRPr>
            </a:lvl1pPr>
          </a:lstStyle>
          <a:p>
            <a:pPr lvl="0"/>
            <a:r>
              <a:rPr lang="en-US"/>
              <a:t>Add text here</a:t>
            </a:r>
          </a:p>
        </p:txBody>
      </p:sp>
      <p:sp>
        <p:nvSpPr>
          <p:cNvPr id="10" name="Text Placeholder 10">
            <a:extLst>
              <a:ext uri="{FF2B5EF4-FFF2-40B4-BE49-F238E27FC236}">
                <a16:creationId xmlns:a16="http://schemas.microsoft.com/office/drawing/2014/main" id="{6D1B0E05-9C40-4BB7-B07F-D8FD6B11F6AF}"/>
              </a:ext>
            </a:extLst>
          </p:cNvPr>
          <p:cNvSpPr>
            <a:spLocks noGrp="1"/>
          </p:cNvSpPr>
          <p:nvPr>
            <p:ph type="body" sz="quarter" idx="14" hasCustomPrompt="1"/>
          </p:nvPr>
        </p:nvSpPr>
        <p:spPr>
          <a:xfrm>
            <a:off x="1070773" y="2806964"/>
            <a:ext cx="2693128" cy="991689"/>
          </a:xfrm>
          <a:prstGeom prst="rect">
            <a:avLst/>
          </a:prstGeom>
        </p:spPr>
        <p:txBody>
          <a:bodyPr anchor="b"/>
          <a:lstStyle>
            <a:lvl1pPr marL="0" indent="0" algn="r">
              <a:buNone/>
              <a:defRPr sz="4000" kern="0" cap="all" spc="400" baseline="0">
                <a:solidFill>
                  <a:schemeClr val="tx2"/>
                </a:solidFill>
                <a:latin typeface="+mj-lt"/>
              </a:defRPr>
            </a:lvl1pPr>
          </a:lstStyle>
          <a:p>
            <a:pPr lvl="0"/>
            <a:r>
              <a:rPr lang="en-US"/>
              <a:t>Add title</a:t>
            </a:r>
          </a:p>
        </p:txBody>
      </p:sp>
      <p:sp>
        <p:nvSpPr>
          <p:cNvPr id="11" name="Text Placeholder 14">
            <a:extLst>
              <a:ext uri="{FF2B5EF4-FFF2-40B4-BE49-F238E27FC236}">
                <a16:creationId xmlns:a16="http://schemas.microsoft.com/office/drawing/2014/main" id="{FF94E508-0A60-413A-9DE0-DE8BDEC1FC2E}"/>
              </a:ext>
            </a:extLst>
          </p:cNvPr>
          <p:cNvSpPr>
            <a:spLocks noGrp="1"/>
          </p:cNvSpPr>
          <p:nvPr>
            <p:ph type="body" sz="quarter" idx="21" hasCustomPrompt="1"/>
          </p:nvPr>
        </p:nvSpPr>
        <p:spPr>
          <a:xfrm>
            <a:off x="4728372" y="4076963"/>
            <a:ext cx="2833338" cy="1151633"/>
          </a:xfrm>
          <a:prstGeom prst="rect">
            <a:avLst/>
          </a:prstGeom>
        </p:spPr>
        <p:txBody>
          <a:bodyPr anchor="t"/>
          <a:lstStyle>
            <a:lvl1pPr marL="0" indent="0" algn="r">
              <a:lnSpc>
                <a:spcPct val="150000"/>
              </a:lnSpc>
              <a:spcBef>
                <a:spcPts val="0"/>
              </a:spcBef>
              <a:buClr>
                <a:schemeClr val="accent6"/>
              </a:buClr>
              <a:buFont typeface="Courier New" panose="02070309020205020404" pitchFamily="49" charset="0"/>
              <a:buNone/>
              <a:defRPr sz="1400" cap="none" spc="100" baseline="0">
                <a:solidFill>
                  <a:schemeClr val="bg1"/>
                </a:solidFill>
                <a:latin typeface="+mn-lt"/>
              </a:defRPr>
            </a:lvl1pPr>
          </a:lstStyle>
          <a:p>
            <a:pPr lvl="0"/>
            <a:r>
              <a:rPr lang="en-US"/>
              <a:t>Add text here</a:t>
            </a:r>
          </a:p>
        </p:txBody>
      </p:sp>
      <p:sp>
        <p:nvSpPr>
          <p:cNvPr id="12" name="Text Placeholder 14">
            <a:extLst>
              <a:ext uri="{FF2B5EF4-FFF2-40B4-BE49-F238E27FC236}">
                <a16:creationId xmlns:a16="http://schemas.microsoft.com/office/drawing/2014/main" id="{3A34A8A7-647E-4685-A99B-1177931A13C7}"/>
              </a:ext>
            </a:extLst>
          </p:cNvPr>
          <p:cNvSpPr>
            <a:spLocks noGrp="1"/>
          </p:cNvSpPr>
          <p:nvPr>
            <p:ph type="body" sz="quarter" idx="23" hasCustomPrompt="1"/>
          </p:nvPr>
        </p:nvSpPr>
        <p:spPr>
          <a:xfrm>
            <a:off x="8595219" y="4076963"/>
            <a:ext cx="2833339" cy="1151633"/>
          </a:xfrm>
          <a:prstGeom prst="rect">
            <a:avLst/>
          </a:prstGeom>
        </p:spPr>
        <p:txBody>
          <a:bodyPr anchor="t"/>
          <a:lstStyle>
            <a:lvl1pPr marL="0" indent="0" algn="r">
              <a:lnSpc>
                <a:spcPct val="150000"/>
              </a:lnSpc>
              <a:spcBef>
                <a:spcPts val="0"/>
              </a:spcBef>
              <a:buClr>
                <a:schemeClr val="accent6"/>
              </a:buClr>
              <a:buFont typeface="Courier New" panose="02070309020205020404" pitchFamily="49" charset="0"/>
              <a:buNone/>
              <a:defRPr sz="1400" cap="none" spc="100" baseline="0">
                <a:solidFill>
                  <a:schemeClr val="bg1"/>
                </a:solidFill>
                <a:latin typeface="+mn-lt"/>
              </a:defRPr>
            </a:lvl1pPr>
          </a:lstStyle>
          <a:p>
            <a:pPr lvl="0"/>
            <a:r>
              <a:rPr lang="en-US"/>
              <a:t>Add text here</a:t>
            </a:r>
          </a:p>
        </p:txBody>
      </p:sp>
      <p:cxnSp>
        <p:nvCxnSpPr>
          <p:cNvPr id="13" name="Straight Connector 12">
            <a:extLst>
              <a:ext uri="{FF2B5EF4-FFF2-40B4-BE49-F238E27FC236}">
                <a16:creationId xmlns:a16="http://schemas.microsoft.com/office/drawing/2014/main" id="{FCECDC73-A31B-4C94-AE4B-BDC32D94F1EA}"/>
              </a:ext>
            </a:extLst>
          </p:cNvPr>
          <p:cNvCxnSpPr>
            <a:cxnSpLocks/>
          </p:cNvCxnSpPr>
          <p:nvPr userDrawn="1"/>
        </p:nvCxnSpPr>
        <p:spPr>
          <a:xfrm>
            <a:off x="860223" y="3939883"/>
            <a:ext cx="290367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ext Placeholder 10">
            <a:extLst>
              <a:ext uri="{FF2B5EF4-FFF2-40B4-BE49-F238E27FC236}">
                <a16:creationId xmlns:a16="http://schemas.microsoft.com/office/drawing/2014/main" id="{DD83A920-6634-4731-94D5-4186C82C6A93}"/>
              </a:ext>
            </a:extLst>
          </p:cNvPr>
          <p:cNvSpPr>
            <a:spLocks noGrp="1"/>
          </p:cNvSpPr>
          <p:nvPr>
            <p:ph type="body" sz="quarter" idx="24" hasCustomPrompt="1"/>
          </p:nvPr>
        </p:nvSpPr>
        <p:spPr>
          <a:xfrm>
            <a:off x="4937619" y="2806964"/>
            <a:ext cx="2693128" cy="991689"/>
          </a:xfrm>
          <a:prstGeom prst="rect">
            <a:avLst/>
          </a:prstGeom>
        </p:spPr>
        <p:txBody>
          <a:bodyPr anchor="b"/>
          <a:lstStyle>
            <a:lvl1pPr marL="0" indent="0" algn="r">
              <a:buNone/>
              <a:defRPr sz="4000" kern="0" cap="all" spc="400" baseline="0">
                <a:solidFill>
                  <a:schemeClr val="tx2"/>
                </a:solidFill>
                <a:latin typeface="+mj-lt"/>
              </a:defRPr>
            </a:lvl1pPr>
          </a:lstStyle>
          <a:p>
            <a:pPr lvl="0"/>
            <a:r>
              <a:rPr lang="en-US"/>
              <a:t>Add title</a:t>
            </a:r>
          </a:p>
        </p:txBody>
      </p:sp>
      <p:sp>
        <p:nvSpPr>
          <p:cNvPr id="15" name="Text Placeholder 10">
            <a:extLst>
              <a:ext uri="{FF2B5EF4-FFF2-40B4-BE49-F238E27FC236}">
                <a16:creationId xmlns:a16="http://schemas.microsoft.com/office/drawing/2014/main" id="{16592B16-F73C-4572-ACB3-FBB03EE7EE7F}"/>
              </a:ext>
            </a:extLst>
          </p:cNvPr>
          <p:cNvSpPr>
            <a:spLocks noGrp="1"/>
          </p:cNvSpPr>
          <p:nvPr>
            <p:ph type="body" sz="quarter" idx="25" hasCustomPrompt="1"/>
          </p:nvPr>
        </p:nvSpPr>
        <p:spPr>
          <a:xfrm>
            <a:off x="8804467" y="2806964"/>
            <a:ext cx="2693128" cy="991689"/>
          </a:xfrm>
          <a:prstGeom prst="rect">
            <a:avLst/>
          </a:prstGeom>
        </p:spPr>
        <p:txBody>
          <a:bodyPr anchor="b"/>
          <a:lstStyle>
            <a:lvl1pPr marL="0" indent="0" algn="r">
              <a:buNone/>
              <a:defRPr sz="4000" kern="0" cap="all" spc="400" baseline="0">
                <a:solidFill>
                  <a:schemeClr val="tx2"/>
                </a:solidFill>
                <a:latin typeface="+mj-lt"/>
              </a:defRPr>
            </a:lvl1pPr>
          </a:lstStyle>
          <a:p>
            <a:pPr lvl="0"/>
            <a:r>
              <a:rPr lang="en-US"/>
              <a:t>Add title</a:t>
            </a:r>
          </a:p>
        </p:txBody>
      </p:sp>
      <p:cxnSp>
        <p:nvCxnSpPr>
          <p:cNvPr id="27" name="Straight Connector 26">
            <a:extLst>
              <a:ext uri="{FF2B5EF4-FFF2-40B4-BE49-F238E27FC236}">
                <a16:creationId xmlns:a16="http://schemas.microsoft.com/office/drawing/2014/main" id="{E8685373-D021-44D0-B9F5-DD46F7C2EACA}"/>
              </a:ext>
            </a:extLst>
          </p:cNvPr>
          <p:cNvCxnSpPr>
            <a:cxnSpLocks/>
          </p:cNvCxnSpPr>
          <p:nvPr userDrawn="1"/>
        </p:nvCxnSpPr>
        <p:spPr>
          <a:xfrm>
            <a:off x="8593917" y="3939883"/>
            <a:ext cx="274111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B6020995-72BD-4944-B899-E6DA4064D131}"/>
              </a:ext>
            </a:extLst>
          </p:cNvPr>
          <p:cNvCxnSpPr>
            <a:cxnSpLocks/>
          </p:cNvCxnSpPr>
          <p:nvPr userDrawn="1"/>
        </p:nvCxnSpPr>
        <p:spPr>
          <a:xfrm>
            <a:off x="4727069" y="3939883"/>
            <a:ext cx="290367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C0C8E87B-2B7F-4A86-8EE0-6B1F9CDB72CD}"/>
              </a:ext>
            </a:extLst>
          </p:cNvPr>
          <p:cNvCxnSpPr>
            <a:cxnSpLocks/>
          </p:cNvCxnSpPr>
          <p:nvPr userDrawn="1"/>
        </p:nvCxnSpPr>
        <p:spPr>
          <a:xfrm>
            <a:off x="8593917" y="3939883"/>
            <a:ext cx="290367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0009342"/>
      </p:ext>
    </p:extLst>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rket Comparison">
    <p:bg>
      <p:bgPr>
        <a:solidFill>
          <a:schemeClr val="bg1">
            <a:lumMod val="50000"/>
          </a:schemeClr>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59927B5-CD76-4CF2-9218-21B4ABE3CED9}"/>
              </a:ext>
            </a:extLst>
          </p:cNvPr>
          <p:cNvSpPr>
            <a:spLocks noGrp="1"/>
          </p:cNvSpPr>
          <p:nvPr>
            <p:ph type="dt" sz="half" idx="10"/>
          </p:nvPr>
        </p:nvSpPr>
        <p:spPr/>
        <p:txBody>
          <a:bodyPr/>
          <a:lstStyle>
            <a:lvl1pPr>
              <a:defRPr>
                <a:solidFill>
                  <a:schemeClr val="bg1"/>
                </a:solidFill>
              </a:defRPr>
            </a:lvl1pPr>
          </a:lstStyle>
          <a:p>
            <a:r>
              <a:rPr lang="en-US"/>
              <a:t>8/03/20XX</a:t>
            </a:r>
          </a:p>
        </p:txBody>
      </p:sp>
      <p:sp>
        <p:nvSpPr>
          <p:cNvPr id="5" name="Footer Placeholder 4">
            <a:extLst>
              <a:ext uri="{FF2B5EF4-FFF2-40B4-BE49-F238E27FC236}">
                <a16:creationId xmlns:a16="http://schemas.microsoft.com/office/drawing/2014/main" id="{89DE09AE-94B2-4BFF-BDCE-0B4930D63674}"/>
              </a:ext>
            </a:extLst>
          </p:cNvPr>
          <p:cNvSpPr>
            <a:spLocks noGrp="1"/>
          </p:cNvSpPr>
          <p:nvPr>
            <p:ph type="ftr" sz="quarter" idx="11"/>
          </p:nvPr>
        </p:nvSpPr>
        <p:spPr/>
        <p:txBody>
          <a:bodyPr/>
          <a:lstStyle>
            <a:lvl1pPr>
              <a:defRPr>
                <a:solidFill>
                  <a:schemeClr val="bg1"/>
                </a:solidFill>
              </a:defRPr>
            </a:lvl1pPr>
          </a:lstStyle>
          <a:p>
            <a:r>
              <a:rPr lang="en-US"/>
              <a:t>PITCH DECK</a:t>
            </a:r>
          </a:p>
        </p:txBody>
      </p:sp>
      <p:sp>
        <p:nvSpPr>
          <p:cNvPr id="6" name="Slide Number Placeholder 5">
            <a:extLst>
              <a:ext uri="{FF2B5EF4-FFF2-40B4-BE49-F238E27FC236}">
                <a16:creationId xmlns:a16="http://schemas.microsoft.com/office/drawing/2014/main" id="{6F7DB683-0E38-45C3-A062-8642CC4CC8AF}"/>
              </a:ext>
            </a:extLst>
          </p:cNvPr>
          <p:cNvSpPr>
            <a:spLocks noGrp="1"/>
          </p:cNvSpPr>
          <p:nvPr>
            <p:ph type="sldNum" sz="quarter" idx="12"/>
          </p:nvPr>
        </p:nvSpPr>
        <p:spPr/>
        <p:txBody>
          <a:bodyPr/>
          <a:lstStyle>
            <a:lvl1pPr>
              <a:defRPr>
                <a:solidFill>
                  <a:schemeClr val="bg1"/>
                </a:solidFill>
              </a:defRPr>
            </a:lvl1pPr>
          </a:lstStyle>
          <a:p>
            <a:fld id="{4F6357DA-28E9-40D3-918C-4D14E8263D81}" type="slidenum">
              <a:rPr lang="en-US" smtClean="0"/>
              <a:pPr/>
              <a:t>‹#›</a:t>
            </a:fld>
            <a:endParaRPr lang="en-US"/>
          </a:p>
        </p:txBody>
      </p:sp>
      <p:sp>
        <p:nvSpPr>
          <p:cNvPr id="11" name="Text Placeholder 10">
            <a:extLst>
              <a:ext uri="{FF2B5EF4-FFF2-40B4-BE49-F238E27FC236}">
                <a16:creationId xmlns:a16="http://schemas.microsoft.com/office/drawing/2014/main" id="{B3A9F833-D729-4A7C-AE1F-BAAF1214BA7E}"/>
              </a:ext>
            </a:extLst>
          </p:cNvPr>
          <p:cNvSpPr>
            <a:spLocks noGrp="1"/>
          </p:cNvSpPr>
          <p:nvPr>
            <p:ph type="body" sz="quarter" idx="13" hasCustomPrompt="1"/>
          </p:nvPr>
        </p:nvSpPr>
        <p:spPr>
          <a:xfrm>
            <a:off x="838200" y="4428271"/>
            <a:ext cx="2939143" cy="469089"/>
          </a:xfrm>
          <a:prstGeom prst="rect">
            <a:avLst/>
          </a:prstGeom>
        </p:spPr>
        <p:txBody>
          <a:bodyPr anchor="t"/>
          <a:lstStyle>
            <a:lvl1pPr marL="0" indent="0" algn="ctr">
              <a:lnSpc>
                <a:spcPct val="125000"/>
              </a:lnSpc>
              <a:spcBef>
                <a:spcPts val="0"/>
              </a:spcBef>
              <a:buNone/>
              <a:defRPr sz="1400" cap="all" spc="100" baseline="0">
                <a:solidFill>
                  <a:schemeClr val="bg1"/>
                </a:solidFill>
                <a:latin typeface="+mj-lt"/>
              </a:defRPr>
            </a:lvl1pPr>
          </a:lstStyle>
          <a:p>
            <a:pPr lvl="0"/>
            <a:r>
              <a:rPr lang="en-US"/>
              <a:t>Click to add text</a:t>
            </a:r>
          </a:p>
        </p:txBody>
      </p:sp>
      <p:sp>
        <p:nvSpPr>
          <p:cNvPr id="13" name="Text Placeholder 10">
            <a:extLst>
              <a:ext uri="{FF2B5EF4-FFF2-40B4-BE49-F238E27FC236}">
                <a16:creationId xmlns:a16="http://schemas.microsoft.com/office/drawing/2014/main" id="{D914E175-8C78-40BB-9962-8A85F2F0E41A}"/>
              </a:ext>
            </a:extLst>
          </p:cNvPr>
          <p:cNvSpPr>
            <a:spLocks noGrp="1"/>
          </p:cNvSpPr>
          <p:nvPr>
            <p:ph type="body" sz="quarter" idx="17" hasCustomPrompt="1"/>
          </p:nvPr>
        </p:nvSpPr>
        <p:spPr>
          <a:xfrm>
            <a:off x="838200" y="4753993"/>
            <a:ext cx="2939143" cy="469089"/>
          </a:xfrm>
          <a:prstGeom prst="rect">
            <a:avLst/>
          </a:prstGeom>
        </p:spPr>
        <p:txBody>
          <a:bodyPr anchor="t"/>
          <a:lstStyle>
            <a:lvl1pPr marL="0" indent="0" algn="ctr">
              <a:lnSpc>
                <a:spcPct val="125000"/>
              </a:lnSpc>
              <a:spcBef>
                <a:spcPts val="0"/>
              </a:spcBef>
              <a:buNone/>
              <a:defRPr sz="1200" cap="none" spc="100" baseline="0">
                <a:solidFill>
                  <a:schemeClr val="bg1"/>
                </a:solidFill>
                <a:latin typeface="+mn-lt"/>
              </a:defRPr>
            </a:lvl1pPr>
          </a:lstStyle>
          <a:p>
            <a:pPr lvl="0"/>
            <a:r>
              <a:rPr lang="en-US"/>
              <a:t>Click to add text</a:t>
            </a:r>
          </a:p>
        </p:txBody>
      </p:sp>
      <p:sp>
        <p:nvSpPr>
          <p:cNvPr id="14" name="Text Placeholder 10">
            <a:extLst>
              <a:ext uri="{FF2B5EF4-FFF2-40B4-BE49-F238E27FC236}">
                <a16:creationId xmlns:a16="http://schemas.microsoft.com/office/drawing/2014/main" id="{13F63585-E36E-41A6-95F2-CD2BE2D6559D}"/>
              </a:ext>
            </a:extLst>
          </p:cNvPr>
          <p:cNvSpPr>
            <a:spLocks noGrp="1"/>
          </p:cNvSpPr>
          <p:nvPr>
            <p:ph type="body" sz="quarter" idx="18" hasCustomPrompt="1"/>
          </p:nvPr>
        </p:nvSpPr>
        <p:spPr>
          <a:xfrm>
            <a:off x="4626428" y="4428271"/>
            <a:ext cx="2939143" cy="469089"/>
          </a:xfrm>
          <a:prstGeom prst="rect">
            <a:avLst/>
          </a:prstGeom>
        </p:spPr>
        <p:txBody>
          <a:bodyPr anchor="t"/>
          <a:lstStyle>
            <a:lvl1pPr marL="0" indent="0" algn="ctr">
              <a:lnSpc>
                <a:spcPct val="125000"/>
              </a:lnSpc>
              <a:spcBef>
                <a:spcPts val="0"/>
              </a:spcBef>
              <a:buNone/>
              <a:defRPr sz="1400" cap="all" spc="100" baseline="0">
                <a:solidFill>
                  <a:schemeClr val="bg1"/>
                </a:solidFill>
                <a:latin typeface="+mj-lt"/>
              </a:defRPr>
            </a:lvl1pPr>
          </a:lstStyle>
          <a:p>
            <a:pPr lvl="0"/>
            <a:r>
              <a:rPr lang="en-US"/>
              <a:t>Click to add text</a:t>
            </a:r>
          </a:p>
        </p:txBody>
      </p:sp>
      <p:sp>
        <p:nvSpPr>
          <p:cNvPr id="16" name="Text Placeholder 10">
            <a:extLst>
              <a:ext uri="{FF2B5EF4-FFF2-40B4-BE49-F238E27FC236}">
                <a16:creationId xmlns:a16="http://schemas.microsoft.com/office/drawing/2014/main" id="{10FF23F7-3892-471E-AFA1-0D8BE8F43FB8}"/>
              </a:ext>
            </a:extLst>
          </p:cNvPr>
          <p:cNvSpPr>
            <a:spLocks noGrp="1"/>
          </p:cNvSpPr>
          <p:nvPr>
            <p:ph type="body" sz="quarter" idx="20" hasCustomPrompt="1"/>
          </p:nvPr>
        </p:nvSpPr>
        <p:spPr>
          <a:xfrm>
            <a:off x="4626428" y="4753993"/>
            <a:ext cx="2939143" cy="469089"/>
          </a:xfrm>
          <a:prstGeom prst="rect">
            <a:avLst/>
          </a:prstGeom>
        </p:spPr>
        <p:txBody>
          <a:bodyPr anchor="t"/>
          <a:lstStyle>
            <a:lvl1pPr marL="0" indent="0" algn="ctr">
              <a:lnSpc>
                <a:spcPct val="125000"/>
              </a:lnSpc>
              <a:spcBef>
                <a:spcPts val="0"/>
              </a:spcBef>
              <a:buNone/>
              <a:defRPr sz="1200" cap="none" spc="100" baseline="0">
                <a:solidFill>
                  <a:schemeClr val="bg1"/>
                </a:solidFill>
                <a:latin typeface="+mn-lt"/>
              </a:defRPr>
            </a:lvl1pPr>
          </a:lstStyle>
          <a:p>
            <a:pPr lvl="0"/>
            <a:r>
              <a:rPr lang="en-US"/>
              <a:t>Click to add text</a:t>
            </a:r>
          </a:p>
        </p:txBody>
      </p:sp>
      <p:sp>
        <p:nvSpPr>
          <p:cNvPr id="17" name="Text Placeholder 10">
            <a:extLst>
              <a:ext uri="{FF2B5EF4-FFF2-40B4-BE49-F238E27FC236}">
                <a16:creationId xmlns:a16="http://schemas.microsoft.com/office/drawing/2014/main" id="{24D6B59F-6577-4B1E-B7F8-134B42084EF6}"/>
              </a:ext>
            </a:extLst>
          </p:cNvPr>
          <p:cNvSpPr>
            <a:spLocks noGrp="1"/>
          </p:cNvSpPr>
          <p:nvPr>
            <p:ph type="body" sz="quarter" idx="21" hasCustomPrompt="1"/>
          </p:nvPr>
        </p:nvSpPr>
        <p:spPr>
          <a:xfrm>
            <a:off x="8414657" y="4428271"/>
            <a:ext cx="2939143" cy="469089"/>
          </a:xfrm>
          <a:prstGeom prst="rect">
            <a:avLst/>
          </a:prstGeom>
        </p:spPr>
        <p:txBody>
          <a:bodyPr anchor="t"/>
          <a:lstStyle>
            <a:lvl1pPr marL="0" indent="0" algn="ctr">
              <a:lnSpc>
                <a:spcPct val="125000"/>
              </a:lnSpc>
              <a:spcBef>
                <a:spcPts val="0"/>
              </a:spcBef>
              <a:buNone/>
              <a:defRPr sz="1400" cap="all" spc="100" baseline="0">
                <a:solidFill>
                  <a:schemeClr val="bg1"/>
                </a:solidFill>
                <a:latin typeface="+mj-lt"/>
              </a:defRPr>
            </a:lvl1pPr>
          </a:lstStyle>
          <a:p>
            <a:pPr lvl="0"/>
            <a:r>
              <a:rPr lang="en-US"/>
              <a:t>Click to add text</a:t>
            </a:r>
          </a:p>
        </p:txBody>
      </p:sp>
      <p:sp>
        <p:nvSpPr>
          <p:cNvPr id="19" name="Text Placeholder 10">
            <a:extLst>
              <a:ext uri="{FF2B5EF4-FFF2-40B4-BE49-F238E27FC236}">
                <a16:creationId xmlns:a16="http://schemas.microsoft.com/office/drawing/2014/main" id="{39A963ED-FD03-4AAC-B023-59B209A5EB88}"/>
              </a:ext>
            </a:extLst>
          </p:cNvPr>
          <p:cNvSpPr>
            <a:spLocks noGrp="1"/>
          </p:cNvSpPr>
          <p:nvPr>
            <p:ph type="body" sz="quarter" idx="23" hasCustomPrompt="1"/>
          </p:nvPr>
        </p:nvSpPr>
        <p:spPr>
          <a:xfrm>
            <a:off x="8414657" y="4753993"/>
            <a:ext cx="2939143" cy="469089"/>
          </a:xfrm>
          <a:prstGeom prst="rect">
            <a:avLst/>
          </a:prstGeom>
        </p:spPr>
        <p:txBody>
          <a:bodyPr anchor="t"/>
          <a:lstStyle>
            <a:lvl1pPr marL="0" indent="0" algn="ctr">
              <a:lnSpc>
                <a:spcPct val="125000"/>
              </a:lnSpc>
              <a:spcBef>
                <a:spcPts val="0"/>
              </a:spcBef>
              <a:buNone/>
              <a:defRPr sz="1200" cap="none" spc="100" baseline="0">
                <a:solidFill>
                  <a:schemeClr val="bg1"/>
                </a:solidFill>
                <a:latin typeface="+mn-lt"/>
              </a:defRPr>
            </a:lvl1pPr>
          </a:lstStyle>
          <a:p>
            <a:pPr lvl="0"/>
            <a:r>
              <a:rPr lang="en-US"/>
              <a:t>Click to add text</a:t>
            </a:r>
          </a:p>
        </p:txBody>
      </p:sp>
      <p:sp>
        <p:nvSpPr>
          <p:cNvPr id="26" name="Title 1">
            <a:extLst>
              <a:ext uri="{FF2B5EF4-FFF2-40B4-BE49-F238E27FC236}">
                <a16:creationId xmlns:a16="http://schemas.microsoft.com/office/drawing/2014/main" id="{23ED9778-7DC1-4EFA-92B5-2B9F0740F53A}"/>
              </a:ext>
            </a:extLst>
          </p:cNvPr>
          <p:cNvSpPr>
            <a:spLocks noGrp="1"/>
          </p:cNvSpPr>
          <p:nvPr>
            <p:ph type="ctrTitle" hasCustomPrompt="1"/>
          </p:nvPr>
        </p:nvSpPr>
        <p:spPr>
          <a:xfrm>
            <a:off x="2989604" y="724868"/>
            <a:ext cx="6212793" cy="639955"/>
          </a:xfrm>
          <a:prstGeom prst="rect">
            <a:avLst/>
          </a:prstGeom>
        </p:spPr>
        <p:txBody>
          <a:bodyPr anchor="ctr"/>
          <a:lstStyle>
            <a:lvl1pPr algn="ctr">
              <a:defRPr sz="2200" cap="all" spc="200" baseline="0">
                <a:solidFill>
                  <a:schemeClr val="bg1"/>
                </a:solidFill>
                <a:latin typeface="+mj-lt"/>
              </a:defRPr>
            </a:lvl1pPr>
          </a:lstStyle>
          <a:p>
            <a:r>
              <a:rPr lang="en-US"/>
              <a:t>Click to add title</a:t>
            </a:r>
          </a:p>
        </p:txBody>
      </p:sp>
      <p:sp>
        <p:nvSpPr>
          <p:cNvPr id="18" name="Text Placeholder 14">
            <a:extLst>
              <a:ext uri="{FF2B5EF4-FFF2-40B4-BE49-F238E27FC236}">
                <a16:creationId xmlns:a16="http://schemas.microsoft.com/office/drawing/2014/main" id="{F1777D6D-27DD-4DA3-8C4C-B8F9BA9B189D}"/>
              </a:ext>
            </a:extLst>
          </p:cNvPr>
          <p:cNvSpPr>
            <a:spLocks noGrp="1"/>
          </p:cNvSpPr>
          <p:nvPr>
            <p:ph type="body" sz="quarter" idx="26" hasCustomPrompt="1"/>
          </p:nvPr>
        </p:nvSpPr>
        <p:spPr>
          <a:xfrm>
            <a:off x="1390331" y="2383034"/>
            <a:ext cx="1837944" cy="1837944"/>
          </a:xfrm>
          <a:prstGeom prst="ellipse">
            <a:avLst/>
          </a:prstGeom>
          <a:solidFill>
            <a:schemeClr val="accent6"/>
          </a:solidFill>
        </p:spPr>
        <p:txBody>
          <a:bodyPr anchor="ctr"/>
          <a:lstStyle>
            <a:lvl1pPr marL="0" indent="0" algn="ctr">
              <a:lnSpc>
                <a:spcPct val="100000"/>
              </a:lnSpc>
              <a:spcBef>
                <a:spcPts val="0"/>
              </a:spcBef>
              <a:buNone/>
              <a:defRPr sz="4000" cap="all" spc="200" baseline="0">
                <a:solidFill>
                  <a:schemeClr val="bg1"/>
                </a:solidFill>
                <a:latin typeface="+mj-lt"/>
              </a:defRPr>
            </a:lvl1pPr>
          </a:lstStyle>
          <a:p>
            <a:pPr lvl="0"/>
            <a:r>
              <a:rPr lang="en-US"/>
              <a:t>$3b</a:t>
            </a:r>
          </a:p>
        </p:txBody>
      </p:sp>
      <p:sp>
        <p:nvSpPr>
          <p:cNvPr id="20" name="Text Placeholder 14">
            <a:extLst>
              <a:ext uri="{FF2B5EF4-FFF2-40B4-BE49-F238E27FC236}">
                <a16:creationId xmlns:a16="http://schemas.microsoft.com/office/drawing/2014/main" id="{B99795F1-D282-42EE-BFEC-2F47E8BE5D33}"/>
              </a:ext>
            </a:extLst>
          </p:cNvPr>
          <p:cNvSpPr>
            <a:spLocks noGrp="1"/>
          </p:cNvSpPr>
          <p:nvPr>
            <p:ph type="body" sz="quarter" idx="27" hasCustomPrompt="1"/>
          </p:nvPr>
        </p:nvSpPr>
        <p:spPr>
          <a:xfrm>
            <a:off x="5178559" y="2383034"/>
            <a:ext cx="1837944" cy="1837944"/>
          </a:xfrm>
          <a:prstGeom prst="ellipse">
            <a:avLst/>
          </a:prstGeom>
          <a:solidFill>
            <a:schemeClr val="accent4">
              <a:lumMod val="75000"/>
            </a:schemeClr>
          </a:solidFill>
        </p:spPr>
        <p:txBody>
          <a:bodyPr anchor="ctr"/>
          <a:lstStyle>
            <a:lvl1pPr marL="0" indent="0" algn="ctr">
              <a:lnSpc>
                <a:spcPct val="100000"/>
              </a:lnSpc>
              <a:spcBef>
                <a:spcPts val="0"/>
              </a:spcBef>
              <a:buNone/>
              <a:defRPr sz="4000" cap="all" spc="200" baseline="0">
                <a:solidFill>
                  <a:schemeClr val="bg1"/>
                </a:solidFill>
                <a:latin typeface="+mj-lt"/>
              </a:defRPr>
            </a:lvl1pPr>
          </a:lstStyle>
          <a:p>
            <a:pPr lvl="0"/>
            <a:r>
              <a:rPr lang="en-US"/>
              <a:t>$2b</a:t>
            </a:r>
          </a:p>
        </p:txBody>
      </p:sp>
      <p:sp>
        <p:nvSpPr>
          <p:cNvPr id="21" name="Text Placeholder 14">
            <a:extLst>
              <a:ext uri="{FF2B5EF4-FFF2-40B4-BE49-F238E27FC236}">
                <a16:creationId xmlns:a16="http://schemas.microsoft.com/office/drawing/2014/main" id="{E7EDCD32-FC44-473D-A0D4-F71DAF57286F}"/>
              </a:ext>
            </a:extLst>
          </p:cNvPr>
          <p:cNvSpPr>
            <a:spLocks noGrp="1"/>
          </p:cNvSpPr>
          <p:nvPr>
            <p:ph type="body" sz="quarter" idx="28" hasCustomPrompt="1"/>
          </p:nvPr>
        </p:nvSpPr>
        <p:spPr>
          <a:xfrm>
            <a:off x="8966788" y="2383034"/>
            <a:ext cx="1837944" cy="1837944"/>
          </a:xfrm>
          <a:prstGeom prst="ellipse">
            <a:avLst/>
          </a:prstGeom>
          <a:solidFill>
            <a:schemeClr val="accent4"/>
          </a:solidFill>
        </p:spPr>
        <p:txBody>
          <a:bodyPr anchor="ctr"/>
          <a:lstStyle>
            <a:lvl1pPr marL="0" indent="0" algn="ctr">
              <a:lnSpc>
                <a:spcPct val="100000"/>
              </a:lnSpc>
              <a:spcBef>
                <a:spcPts val="0"/>
              </a:spcBef>
              <a:buNone/>
              <a:defRPr sz="4000" cap="all" spc="200" baseline="0">
                <a:solidFill>
                  <a:schemeClr val="bg1"/>
                </a:solidFill>
                <a:latin typeface="+mj-lt"/>
              </a:defRPr>
            </a:lvl1pPr>
          </a:lstStyle>
          <a:p>
            <a:pPr lvl="0"/>
            <a:r>
              <a:rPr lang="en-US"/>
              <a:t>$1b</a:t>
            </a:r>
          </a:p>
        </p:txBody>
      </p:sp>
    </p:spTree>
    <p:extLst>
      <p:ext uri="{BB962C8B-B14F-4D97-AF65-F5344CB8AC3E}">
        <p14:creationId xmlns:p14="http://schemas.microsoft.com/office/powerpoint/2010/main" val="865040308"/>
      </p:ext>
    </p:extLst>
  </p:cSld>
  <p:clrMapOvr>
    <a:masterClrMapping/>
  </p:clrMapOvr>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ur Competition ">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9332B195-6B28-453B-8483-E18845F548FE}"/>
              </a:ext>
            </a:extLst>
          </p:cNvPr>
          <p:cNvSpPr>
            <a:spLocks noGrp="1"/>
          </p:cNvSpPr>
          <p:nvPr>
            <p:ph type="pic" sz="quarter" idx="13" hasCustomPrompt="1"/>
          </p:nvPr>
        </p:nvSpPr>
        <p:spPr>
          <a:xfrm>
            <a:off x="-4281" y="0"/>
            <a:ext cx="12196282" cy="2442916"/>
          </a:xfrm>
          <a:prstGeom prst="rect">
            <a:avLst/>
          </a:prstGeom>
        </p:spPr>
        <p:txBody>
          <a:bodyPr/>
          <a:lstStyle>
            <a:lvl1pPr marL="0" indent="0" algn="ctr">
              <a:buNone/>
              <a:defRPr>
                <a:solidFill>
                  <a:schemeClr val="accent6">
                    <a:lumMod val="10000"/>
                    <a:lumOff val="90000"/>
                  </a:schemeClr>
                </a:solidFill>
              </a:defRPr>
            </a:lvl1pPr>
          </a:lstStyle>
          <a:p>
            <a:r>
              <a:rPr lang="en-US"/>
              <a:t>Click to add photo</a:t>
            </a:r>
          </a:p>
        </p:txBody>
      </p:sp>
      <p:sp>
        <p:nvSpPr>
          <p:cNvPr id="15" name="Text Placeholder 4">
            <a:extLst>
              <a:ext uri="{FF2B5EF4-FFF2-40B4-BE49-F238E27FC236}">
                <a16:creationId xmlns:a16="http://schemas.microsoft.com/office/drawing/2014/main" id="{70B36DB2-10C9-40E1-A939-F9F3E99AA97E}"/>
              </a:ext>
            </a:extLst>
          </p:cNvPr>
          <p:cNvSpPr>
            <a:spLocks noGrp="1"/>
          </p:cNvSpPr>
          <p:nvPr>
            <p:ph type="body" sz="quarter" idx="29" hasCustomPrompt="1"/>
          </p:nvPr>
        </p:nvSpPr>
        <p:spPr>
          <a:xfrm>
            <a:off x="-316523" y="104279"/>
            <a:ext cx="12508523" cy="2679238"/>
          </a:xfrm>
          <a:prstGeom prst="rect">
            <a:avLst/>
          </a:prstGeom>
        </p:spPr>
        <p:txBody>
          <a:bodyPr/>
          <a:lstStyle>
            <a:lvl1pPr marL="0" indent="0" algn="r">
              <a:lnSpc>
                <a:spcPct val="40000"/>
              </a:lnSpc>
              <a:spcBef>
                <a:spcPts val="0"/>
              </a:spcBef>
              <a:buNone/>
              <a:defRPr sz="50000" baseline="0">
                <a:solidFill>
                  <a:schemeClr val="bg1">
                    <a:alpha val="20000"/>
                  </a:schemeClr>
                </a:solidFill>
                <a:latin typeface="Kunstler Script" panose="030304020206070D0D06" pitchFamily="66" charset="0"/>
              </a:defRPr>
            </a:lvl1pPr>
          </a:lstStyle>
          <a:p>
            <a:r>
              <a:rPr lang="en-US"/>
              <a:t>Comp</a:t>
            </a:r>
          </a:p>
        </p:txBody>
      </p:sp>
      <p:sp>
        <p:nvSpPr>
          <p:cNvPr id="3" name="Date Placeholder 2">
            <a:extLst>
              <a:ext uri="{FF2B5EF4-FFF2-40B4-BE49-F238E27FC236}">
                <a16:creationId xmlns:a16="http://schemas.microsoft.com/office/drawing/2014/main" id="{F1034CA5-4FBD-4728-A5D5-B55A51F3EC89}"/>
              </a:ext>
            </a:extLst>
          </p:cNvPr>
          <p:cNvSpPr>
            <a:spLocks noGrp="1"/>
          </p:cNvSpPr>
          <p:nvPr>
            <p:ph type="dt" sz="half" idx="10"/>
          </p:nvPr>
        </p:nvSpPr>
        <p:spPr/>
        <p:txBody>
          <a:bodyPr/>
          <a:lstStyle>
            <a:lvl1pPr>
              <a:defRPr>
                <a:solidFill>
                  <a:schemeClr val="bg2">
                    <a:lumMod val="50000"/>
                  </a:schemeClr>
                </a:solidFill>
              </a:defRPr>
            </a:lvl1pPr>
          </a:lstStyle>
          <a:p>
            <a:r>
              <a:rPr lang="en-US"/>
              <a:t>8/03/20XX</a:t>
            </a:r>
          </a:p>
        </p:txBody>
      </p:sp>
      <p:sp>
        <p:nvSpPr>
          <p:cNvPr id="4" name="Footer Placeholder 3">
            <a:extLst>
              <a:ext uri="{FF2B5EF4-FFF2-40B4-BE49-F238E27FC236}">
                <a16:creationId xmlns:a16="http://schemas.microsoft.com/office/drawing/2014/main" id="{DEB12970-8175-4B63-9ABC-FF21E5FB07CA}"/>
              </a:ext>
            </a:extLst>
          </p:cNvPr>
          <p:cNvSpPr>
            <a:spLocks noGrp="1"/>
          </p:cNvSpPr>
          <p:nvPr>
            <p:ph type="ftr" sz="quarter" idx="11"/>
          </p:nvPr>
        </p:nvSpPr>
        <p:spPr/>
        <p:txBody>
          <a:bodyPr/>
          <a:lstStyle>
            <a:lvl1pPr>
              <a:defRPr>
                <a:solidFill>
                  <a:schemeClr val="bg2">
                    <a:lumMod val="50000"/>
                  </a:schemeClr>
                </a:solidFill>
              </a:defRPr>
            </a:lvl1pPr>
          </a:lstStyle>
          <a:p>
            <a:r>
              <a:rPr lang="en-US"/>
              <a:t>PITCH DECK</a:t>
            </a:r>
          </a:p>
        </p:txBody>
      </p:sp>
      <p:sp>
        <p:nvSpPr>
          <p:cNvPr id="5" name="Slide Number Placeholder 4">
            <a:extLst>
              <a:ext uri="{FF2B5EF4-FFF2-40B4-BE49-F238E27FC236}">
                <a16:creationId xmlns:a16="http://schemas.microsoft.com/office/drawing/2014/main" id="{D2E5FFB0-6DFB-4547-AB5E-A22910F479A1}"/>
              </a:ext>
            </a:extLst>
          </p:cNvPr>
          <p:cNvSpPr>
            <a:spLocks noGrp="1"/>
          </p:cNvSpPr>
          <p:nvPr>
            <p:ph type="sldNum" sz="quarter" idx="12"/>
          </p:nvPr>
        </p:nvSpPr>
        <p:spPr/>
        <p:txBody>
          <a:bodyPr/>
          <a:lstStyle>
            <a:lvl1pPr>
              <a:defRPr>
                <a:solidFill>
                  <a:schemeClr val="bg2">
                    <a:lumMod val="50000"/>
                  </a:schemeClr>
                </a:solidFill>
              </a:defRPr>
            </a:lvl1pPr>
          </a:lstStyle>
          <a:p>
            <a:fld id="{4F6357DA-28E9-40D3-918C-4D14E8263D81}" type="slidenum">
              <a:rPr lang="en-US" smtClean="0"/>
              <a:pPr/>
              <a:t>‹#›</a:t>
            </a:fld>
            <a:endParaRPr lang="en-US"/>
          </a:p>
        </p:txBody>
      </p:sp>
      <p:sp>
        <p:nvSpPr>
          <p:cNvPr id="6" name="Title 1">
            <a:extLst>
              <a:ext uri="{FF2B5EF4-FFF2-40B4-BE49-F238E27FC236}">
                <a16:creationId xmlns:a16="http://schemas.microsoft.com/office/drawing/2014/main" id="{3B15B0B7-1296-4FBF-8D28-A0D282176365}"/>
              </a:ext>
            </a:extLst>
          </p:cNvPr>
          <p:cNvSpPr>
            <a:spLocks noGrp="1"/>
          </p:cNvSpPr>
          <p:nvPr>
            <p:ph type="ctrTitle" hasCustomPrompt="1"/>
          </p:nvPr>
        </p:nvSpPr>
        <p:spPr>
          <a:xfrm>
            <a:off x="819728" y="2679238"/>
            <a:ext cx="4386945" cy="545148"/>
          </a:xfrm>
          <a:prstGeom prst="rect">
            <a:avLst/>
          </a:prstGeom>
        </p:spPr>
        <p:txBody>
          <a:bodyPr anchor="b"/>
          <a:lstStyle>
            <a:lvl1pPr algn="l">
              <a:defRPr sz="2200" cap="all" spc="200" baseline="0">
                <a:solidFill>
                  <a:schemeClr val="accent1"/>
                </a:solidFill>
                <a:latin typeface="+mj-lt"/>
              </a:defRPr>
            </a:lvl1pPr>
          </a:lstStyle>
          <a:p>
            <a:r>
              <a:rPr lang="en-US"/>
              <a:t>Click to add title</a:t>
            </a:r>
          </a:p>
        </p:txBody>
      </p:sp>
      <p:sp>
        <p:nvSpPr>
          <p:cNvPr id="10" name="Text Placeholder 10">
            <a:extLst>
              <a:ext uri="{FF2B5EF4-FFF2-40B4-BE49-F238E27FC236}">
                <a16:creationId xmlns:a16="http://schemas.microsoft.com/office/drawing/2014/main" id="{41958F62-D93E-4433-9FC8-4CFA9792BDB2}"/>
              </a:ext>
            </a:extLst>
          </p:cNvPr>
          <p:cNvSpPr>
            <a:spLocks noGrp="1"/>
          </p:cNvSpPr>
          <p:nvPr>
            <p:ph type="body" sz="quarter" idx="14" hasCustomPrompt="1"/>
          </p:nvPr>
        </p:nvSpPr>
        <p:spPr>
          <a:xfrm>
            <a:off x="819728" y="4085594"/>
            <a:ext cx="4953000" cy="2046251"/>
          </a:xfrm>
          <a:prstGeom prst="rect">
            <a:avLst/>
          </a:prstGeom>
        </p:spPr>
        <p:txBody>
          <a:bodyPr anchor="t"/>
          <a:lstStyle>
            <a:lvl1pPr marL="0" indent="0" algn="l">
              <a:lnSpc>
                <a:spcPct val="125000"/>
              </a:lnSpc>
              <a:spcBef>
                <a:spcPts val="0"/>
              </a:spcBef>
              <a:spcAft>
                <a:spcPts val="1000"/>
              </a:spcAft>
              <a:buNone/>
              <a:defRPr sz="1400" cap="none" spc="100" baseline="0">
                <a:solidFill>
                  <a:schemeClr val="tx1"/>
                </a:solidFill>
                <a:latin typeface="+mn-lt"/>
              </a:defRPr>
            </a:lvl1pPr>
          </a:lstStyle>
          <a:p>
            <a:pPr lvl="0"/>
            <a:r>
              <a:rPr lang="en-US"/>
              <a:t>Click to add text</a:t>
            </a:r>
          </a:p>
        </p:txBody>
      </p:sp>
      <p:sp>
        <p:nvSpPr>
          <p:cNvPr id="11" name="Text Placeholder 10">
            <a:extLst>
              <a:ext uri="{FF2B5EF4-FFF2-40B4-BE49-F238E27FC236}">
                <a16:creationId xmlns:a16="http://schemas.microsoft.com/office/drawing/2014/main" id="{23D482AA-5393-4260-A25C-77242CC39847}"/>
              </a:ext>
            </a:extLst>
          </p:cNvPr>
          <p:cNvSpPr>
            <a:spLocks noGrp="1"/>
          </p:cNvSpPr>
          <p:nvPr>
            <p:ph type="body" sz="quarter" idx="16" hasCustomPrompt="1"/>
          </p:nvPr>
        </p:nvSpPr>
        <p:spPr>
          <a:xfrm>
            <a:off x="819728" y="3706090"/>
            <a:ext cx="4953000" cy="426393"/>
          </a:xfrm>
          <a:prstGeom prst="rect">
            <a:avLst/>
          </a:prstGeom>
        </p:spPr>
        <p:txBody>
          <a:bodyPr anchor="b"/>
          <a:lstStyle>
            <a:lvl1pPr marL="0" indent="0" algn="l">
              <a:buNone/>
              <a:defRPr sz="1400" cap="all" spc="100" baseline="0">
                <a:solidFill>
                  <a:schemeClr val="accent1"/>
                </a:solidFill>
                <a:latin typeface="+mj-lt"/>
              </a:defRPr>
            </a:lvl1pPr>
          </a:lstStyle>
          <a:p>
            <a:pPr lvl="0"/>
            <a:r>
              <a:rPr lang="en-US"/>
              <a:t>Click to add subtitle</a:t>
            </a:r>
          </a:p>
        </p:txBody>
      </p:sp>
      <p:sp>
        <p:nvSpPr>
          <p:cNvPr id="12" name="Text Placeholder 10">
            <a:extLst>
              <a:ext uri="{FF2B5EF4-FFF2-40B4-BE49-F238E27FC236}">
                <a16:creationId xmlns:a16="http://schemas.microsoft.com/office/drawing/2014/main" id="{57434F13-1C2F-416A-A9F8-479D11410BED}"/>
              </a:ext>
            </a:extLst>
          </p:cNvPr>
          <p:cNvSpPr>
            <a:spLocks noGrp="1"/>
          </p:cNvSpPr>
          <p:nvPr>
            <p:ph type="body" sz="quarter" idx="17" hasCustomPrompt="1"/>
          </p:nvPr>
        </p:nvSpPr>
        <p:spPr>
          <a:xfrm>
            <a:off x="6400800" y="4085594"/>
            <a:ext cx="4953000" cy="2046251"/>
          </a:xfrm>
          <a:prstGeom prst="rect">
            <a:avLst/>
          </a:prstGeom>
        </p:spPr>
        <p:txBody>
          <a:bodyPr anchor="t"/>
          <a:lstStyle>
            <a:lvl1pPr marL="0" indent="0" algn="l">
              <a:lnSpc>
                <a:spcPct val="125000"/>
              </a:lnSpc>
              <a:spcBef>
                <a:spcPts val="0"/>
              </a:spcBef>
              <a:spcAft>
                <a:spcPts val="1000"/>
              </a:spcAft>
              <a:buNone/>
              <a:defRPr sz="1400" cap="none" spc="100" baseline="0">
                <a:solidFill>
                  <a:schemeClr val="tx1"/>
                </a:solidFill>
                <a:latin typeface="+mn-lt"/>
              </a:defRPr>
            </a:lvl1pPr>
          </a:lstStyle>
          <a:p>
            <a:pPr lvl="0"/>
            <a:r>
              <a:rPr lang="en-US"/>
              <a:t>Click to add text</a:t>
            </a:r>
          </a:p>
        </p:txBody>
      </p:sp>
      <p:sp>
        <p:nvSpPr>
          <p:cNvPr id="13" name="Text Placeholder 10">
            <a:extLst>
              <a:ext uri="{FF2B5EF4-FFF2-40B4-BE49-F238E27FC236}">
                <a16:creationId xmlns:a16="http://schemas.microsoft.com/office/drawing/2014/main" id="{FC8B7634-CFB8-480E-9065-D580A180133A}"/>
              </a:ext>
            </a:extLst>
          </p:cNvPr>
          <p:cNvSpPr>
            <a:spLocks noGrp="1"/>
          </p:cNvSpPr>
          <p:nvPr>
            <p:ph type="body" sz="quarter" idx="18" hasCustomPrompt="1"/>
          </p:nvPr>
        </p:nvSpPr>
        <p:spPr>
          <a:xfrm>
            <a:off x="6400800" y="3706090"/>
            <a:ext cx="4953000" cy="426393"/>
          </a:xfrm>
          <a:prstGeom prst="rect">
            <a:avLst/>
          </a:prstGeom>
        </p:spPr>
        <p:txBody>
          <a:bodyPr anchor="b"/>
          <a:lstStyle>
            <a:lvl1pPr marL="0" indent="0" algn="l">
              <a:buNone/>
              <a:defRPr sz="1400" cap="all" spc="100" baseline="0">
                <a:solidFill>
                  <a:schemeClr val="accent1"/>
                </a:solidFill>
                <a:latin typeface="+mj-lt"/>
              </a:defRPr>
            </a:lvl1pPr>
          </a:lstStyle>
          <a:p>
            <a:pPr lvl="0"/>
            <a:r>
              <a:rPr lang="en-US"/>
              <a:t>Click to add subtitle</a:t>
            </a:r>
          </a:p>
        </p:txBody>
      </p:sp>
    </p:spTree>
    <p:extLst>
      <p:ext uri="{BB962C8B-B14F-4D97-AF65-F5344CB8AC3E}">
        <p14:creationId xmlns:p14="http://schemas.microsoft.com/office/powerpoint/2010/main" val="199710483"/>
      </p:ext>
    </p:extLst>
  </p:cSld>
  <p:clrMapOvr>
    <a:masterClrMapping/>
  </p:clrMapOvr>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ur Competition v2">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2433EF2-C2C4-4062-9D92-0FB277293D45}"/>
              </a:ext>
            </a:extLst>
          </p:cNvPr>
          <p:cNvSpPr>
            <a:spLocks noGrp="1"/>
          </p:cNvSpPr>
          <p:nvPr>
            <p:ph type="dt" sz="half" idx="10"/>
          </p:nvPr>
        </p:nvSpPr>
        <p:spPr/>
        <p:txBody>
          <a:bodyPr/>
          <a:lstStyle>
            <a:lvl1pPr>
              <a:defRPr>
                <a:solidFill>
                  <a:schemeClr val="bg2">
                    <a:lumMod val="50000"/>
                  </a:schemeClr>
                </a:solidFill>
              </a:defRPr>
            </a:lvl1pPr>
          </a:lstStyle>
          <a:p>
            <a:r>
              <a:rPr lang="en-US"/>
              <a:t>8/03/20XX</a:t>
            </a:r>
          </a:p>
        </p:txBody>
      </p:sp>
      <p:sp>
        <p:nvSpPr>
          <p:cNvPr id="5" name="Footer Placeholder 4">
            <a:extLst>
              <a:ext uri="{FF2B5EF4-FFF2-40B4-BE49-F238E27FC236}">
                <a16:creationId xmlns:a16="http://schemas.microsoft.com/office/drawing/2014/main" id="{CD63FBE5-A165-4D71-A770-FE4E13B1A687}"/>
              </a:ext>
            </a:extLst>
          </p:cNvPr>
          <p:cNvSpPr>
            <a:spLocks noGrp="1"/>
          </p:cNvSpPr>
          <p:nvPr>
            <p:ph type="ftr" sz="quarter" idx="11"/>
          </p:nvPr>
        </p:nvSpPr>
        <p:spPr/>
        <p:txBody>
          <a:bodyPr/>
          <a:lstStyle>
            <a:lvl1pPr>
              <a:defRPr>
                <a:solidFill>
                  <a:schemeClr val="bg2">
                    <a:lumMod val="50000"/>
                  </a:schemeClr>
                </a:solidFill>
              </a:defRPr>
            </a:lvl1pPr>
          </a:lstStyle>
          <a:p>
            <a:r>
              <a:rPr lang="en-US"/>
              <a:t>PITCH DECK</a:t>
            </a:r>
          </a:p>
        </p:txBody>
      </p:sp>
      <p:sp>
        <p:nvSpPr>
          <p:cNvPr id="6" name="Slide Number Placeholder 5">
            <a:extLst>
              <a:ext uri="{FF2B5EF4-FFF2-40B4-BE49-F238E27FC236}">
                <a16:creationId xmlns:a16="http://schemas.microsoft.com/office/drawing/2014/main" id="{B9B91C94-93DA-4850-9EE8-968DAF8900BD}"/>
              </a:ext>
            </a:extLst>
          </p:cNvPr>
          <p:cNvSpPr>
            <a:spLocks noGrp="1"/>
          </p:cNvSpPr>
          <p:nvPr>
            <p:ph type="sldNum" sz="quarter" idx="12"/>
          </p:nvPr>
        </p:nvSpPr>
        <p:spPr/>
        <p:txBody>
          <a:bodyPr/>
          <a:lstStyle>
            <a:lvl1pPr>
              <a:defRPr>
                <a:solidFill>
                  <a:schemeClr val="bg2">
                    <a:lumMod val="50000"/>
                  </a:schemeClr>
                </a:solidFill>
              </a:defRPr>
            </a:lvl1pPr>
          </a:lstStyle>
          <a:p>
            <a:fld id="{4F6357DA-28E9-40D3-918C-4D14E8263D81}" type="slidenum">
              <a:rPr lang="en-US" smtClean="0"/>
              <a:pPr/>
              <a:t>‹#›</a:t>
            </a:fld>
            <a:endParaRPr lang="en-US"/>
          </a:p>
        </p:txBody>
      </p:sp>
      <p:sp>
        <p:nvSpPr>
          <p:cNvPr id="7" name="Text Placeholder 14">
            <a:extLst>
              <a:ext uri="{FF2B5EF4-FFF2-40B4-BE49-F238E27FC236}">
                <a16:creationId xmlns:a16="http://schemas.microsoft.com/office/drawing/2014/main" id="{C9C019F9-A0CC-42FD-9A58-9A76FBC64749}"/>
              </a:ext>
            </a:extLst>
          </p:cNvPr>
          <p:cNvSpPr>
            <a:spLocks noGrp="1"/>
          </p:cNvSpPr>
          <p:nvPr>
            <p:ph type="body" sz="quarter" idx="15" hasCustomPrompt="1"/>
          </p:nvPr>
        </p:nvSpPr>
        <p:spPr>
          <a:xfrm>
            <a:off x="6236499" y="1425477"/>
            <a:ext cx="1706965" cy="492025"/>
          </a:xfrm>
          <a:prstGeom prst="rect">
            <a:avLst/>
          </a:prstGeom>
        </p:spPr>
        <p:txBody>
          <a:bodyPr anchor="ctr"/>
          <a:lstStyle>
            <a:lvl1pPr marL="0" indent="0" algn="ctr">
              <a:lnSpc>
                <a:spcPct val="100000"/>
              </a:lnSpc>
              <a:buNone/>
              <a:defRPr sz="1000" cap="all" spc="200" baseline="0">
                <a:solidFill>
                  <a:schemeClr val="accent6"/>
                </a:solidFill>
                <a:latin typeface="+mj-lt"/>
              </a:defRPr>
            </a:lvl1pPr>
          </a:lstStyle>
          <a:p>
            <a:pPr lvl="0"/>
            <a:r>
              <a:rPr lang="en-US"/>
              <a:t>Click to add name</a:t>
            </a:r>
          </a:p>
        </p:txBody>
      </p:sp>
      <p:sp>
        <p:nvSpPr>
          <p:cNvPr id="8" name="Text Placeholder 14">
            <a:extLst>
              <a:ext uri="{FF2B5EF4-FFF2-40B4-BE49-F238E27FC236}">
                <a16:creationId xmlns:a16="http://schemas.microsoft.com/office/drawing/2014/main" id="{2F0A1D53-A949-49E7-820F-D18CEC7EA781}"/>
              </a:ext>
            </a:extLst>
          </p:cNvPr>
          <p:cNvSpPr>
            <a:spLocks noGrp="1"/>
          </p:cNvSpPr>
          <p:nvPr>
            <p:ph type="body" sz="quarter" idx="17" hasCustomPrompt="1"/>
          </p:nvPr>
        </p:nvSpPr>
        <p:spPr>
          <a:xfrm>
            <a:off x="6236499" y="5294320"/>
            <a:ext cx="1706965" cy="492025"/>
          </a:xfrm>
          <a:prstGeom prst="rect">
            <a:avLst/>
          </a:prstGeom>
        </p:spPr>
        <p:txBody>
          <a:bodyPr anchor="ctr"/>
          <a:lstStyle>
            <a:lvl1pPr marL="0" indent="0" algn="ctr">
              <a:lnSpc>
                <a:spcPct val="100000"/>
              </a:lnSpc>
              <a:buNone/>
              <a:defRPr sz="1000" cap="all" spc="200" baseline="0">
                <a:solidFill>
                  <a:schemeClr val="accent6"/>
                </a:solidFill>
                <a:latin typeface="+mj-lt"/>
              </a:defRPr>
            </a:lvl1pPr>
          </a:lstStyle>
          <a:p>
            <a:pPr lvl="0"/>
            <a:r>
              <a:rPr lang="en-US"/>
              <a:t>Click to add name</a:t>
            </a:r>
          </a:p>
        </p:txBody>
      </p:sp>
      <p:sp>
        <p:nvSpPr>
          <p:cNvPr id="9" name="Text Placeholder 14">
            <a:extLst>
              <a:ext uri="{FF2B5EF4-FFF2-40B4-BE49-F238E27FC236}">
                <a16:creationId xmlns:a16="http://schemas.microsoft.com/office/drawing/2014/main" id="{FC5403F6-AE51-438F-AF93-56FA7D2A5675}"/>
              </a:ext>
            </a:extLst>
          </p:cNvPr>
          <p:cNvSpPr>
            <a:spLocks noGrp="1"/>
          </p:cNvSpPr>
          <p:nvPr>
            <p:ph type="body" sz="quarter" idx="19" hasCustomPrompt="1"/>
          </p:nvPr>
        </p:nvSpPr>
        <p:spPr>
          <a:xfrm>
            <a:off x="9440311" y="3354359"/>
            <a:ext cx="1380681" cy="492025"/>
          </a:xfrm>
          <a:prstGeom prst="rect">
            <a:avLst/>
          </a:prstGeom>
        </p:spPr>
        <p:txBody>
          <a:bodyPr anchor="ctr"/>
          <a:lstStyle>
            <a:lvl1pPr marL="0" indent="0" algn="ctr">
              <a:lnSpc>
                <a:spcPct val="100000"/>
              </a:lnSpc>
              <a:buNone/>
              <a:defRPr sz="1000" cap="all" spc="200" baseline="0">
                <a:solidFill>
                  <a:schemeClr val="accent6"/>
                </a:solidFill>
                <a:latin typeface="+mj-lt"/>
              </a:defRPr>
            </a:lvl1pPr>
          </a:lstStyle>
          <a:p>
            <a:pPr lvl="0"/>
            <a:r>
              <a:rPr lang="en-US"/>
              <a:t>Click to add name</a:t>
            </a:r>
          </a:p>
        </p:txBody>
      </p:sp>
      <p:sp>
        <p:nvSpPr>
          <p:cNvPr id="11" name="Text Placeholder 14">
            <a:extLst>
              <a:ext uri="{FF2B5EF4-FFF2-40B4-BE49-F238E27FC236}">
                <a16:creationId xmlns:a16="http://schemas.microsoft.com/office/drawing/2014/main" id="{0494832D-1AEB-4A7B-8BC3-8AC645057F58}"/>
              </a:ext>
            </a:extLst>
          </p:cNvPr>
          <p:cNvSpPr>
            <a:spLocks noGrp="1"/>
          </p:cNvSpPr>
          <p:nvPr>
            <p:ph type="body" sz="quarter" idx="20" hasCustomPrompt="1"/>
          </p:nvPr>
        </p:nvSpPr>
        <p:spPr>
          <a:xfrm>
            <a:off x="4743347" y="2194947"/>
            <a:ext cx="1183179" cy="492025"/>
          </a:xfrm>
          <a:prstGeom prst="rect">
            <a:avLst/>
          </a:prstGeom>
        </p:spPr>
        <p:txBody>
          <a:bodyPr anchor="ctr"/>
          <a:lstStyle>
            <a:lvl1pPr marL="0" indent="0" algn="ctr">
              <a:lnSpc>
                <a:spcPct val="100000"/>
              </a:lnSpc>
              <a:buNone/>
              <a:defRPr sz="1200" cap="all" spc="200" baseline="0">
                <a:solidFill>
                  <a:schemeClr val="bg1"/>
                </a:solidFill>
                <a:latin typeface="+mj-lt"/>
              </a:defRPr>
            </a:lvl1pPr>
          </a:lstStyle>
          <a:p>
            <a:pPr lvl="0"/>
            <a:r>
              <a:rPr lang="en-US"/>
              <a:t>Click to add name</a:t>
            </a:r>
          </a:p>
        </p:txBody>
      </p:sp>
      <p:sp>
        <p:nvSpPr>
          <p:cNvPr id="13" name="Text Placeholder 14">
            <a:extLst>
              <a:ext uri="{FF2B5EF4-FFF2-40B4-BE49-F238E27FC236}">
                <a16:creationId xmlns:a16="http://schemas.microsoft.com/office/drawing/2014/main" id="{9DED817B-58D3-4713-A66F-2E4CF578D5E7}"/>
              </a:ext>
            </a:extLst>
          </p:cNvPr>
          <p:cNvSpPr>
            <a:spLocks noGrp="1"/>
          </p:cNvSpPr>
          <p:nvPr>
            <p:ph type="body" sz="quarter" idx="21" hasCustomPrompt="1"/>
          </p:nvPr>
        </p:nvSpPr>
        <p:spPr>
          <a:xfrm>
            <a:off x="5179839" y="4307664"/>
            <a:ext cx="1183179" cy="492025"/>
          </a:xfrm>
          <a:prstGeom prst="rect">
            <a:avLst/>
          </a:prstGeom>
        </p:spPr>
        <p:txBody>
          <a:bodyPr anchor="ctr"/>
          <a:lstStyle>
            <a:lvl1pPr marL="0" indent="0" algn="ctr">
              <a:lnSpc>
                <a:spcPct val="100000"/>
              </a:lnSpc>
              <a:buNone/>
              <a:defRPr sz="1200" cap="all" spc="200" baseline="0">
                <a:solidFill>
                  <a:schemeClr val="bg1"/>
                </a:solidFill>
                <a:latin typeface="+mj-lt"/>
              </a:defRPr>
            </a:lvl1pPr>
          </a:lstStyle>
          <a:p>
            <a:pPr lvl="0"/>
            <a:r>
              <a:rPr lang="en-US"/>
              <a:t>Click to add name</a:t>
            </a:r>
          </a:p>
        </p:txBody>
      </p:sp>
      <p:sp>
        <p:nvSpPr>
          <p:cNvPr id="15" name="Text Placeholder 14">
            <a:extLst>
              <a:ext uri="{FF2B5EF4-FFF2-40B4-BE49-F238E27FC236}">
                <a16:creationId xmlns:a16="http://schemas.microsoft.com/office/drawing/2014/main" id="{D1FE5CBC-B2B8-45FE-986C-504C397B9E10}"/>
              </a:ext>
            </a:extLst>
          </p:cNvPr>
          <p:cNvSpPr>
            <a:spLocks noGrp="1"/>
          </p:cNvSpPr>
          <p:nvPr>
            <p:ph type="body" sz="quarter" idx="22" hasCustomPrompt="1"/>
          </p:nvPr>
        </p:nvSpPr>
        <p:spPr>
          <a:xfrm>
            <a:off x="3642362" y="4439394"/>
            <a:ext cx="1183179" cy="492025"/>
          </a:xfrm>
          <a:prstGeom prst="rect">
            <a:avLst/>
          </a:prstGeom>
        </p:spPr>
        <p:txBody>
          <a:bodyPr anchor="ctr"/>
          <a:lstStyle>
            <a:lvl1pPr marL="0" indent="0" algn="ctr">
              <a:lnSpc>
                <a:spcPct val="100000"/>
              </a:lnSpc>
              <a:buNone/>
              <a:defRPr sz="1200" cap="all" spc="200" baseline="0">
                <a:solidFill>
                  <a:schemeClr val="bg1"/>
                </a:solidFill>
                <a:latin typeface="+mj-lt"/>
              </a:defRPr>
            </a:lvl1pPr>
          </a:lstStyle>
          <a:p>
            <a:pPr lvl="0"/>
            <a:r>
              <a:rPr lang="en-US"/>
              <a:t>Click to add name</a:t>
            </a:r>
          </a:p>
        </p:txBody>
      </p:sp>
      <p:sp>
        <p:nvSpPr>
          <p:cNvPr id="17" name="Text Placeholder 14">
            <a:extLst>
              <a:ext uri="{FF2B5EF4-FFF2-40B4-BE49-F238E27FC236}">
                <a16:creationId xmlns:a16="http://schemas.microsoft.com/office/drawing/2014/main" id="{CE71774F-D73F-4B7F-9152-95EC3F36DDA8}"/>
              </a:ext>
            </a:extLst>
          </p:cNvPr>
          <p:cNvSpPr>
            <a:spLocks noGrp="1"/>
          </p:cNvSpPr>
          <p:nvPr>
            <p:ph type="body" sz="quarter" idx="23" hasCustomPrompt="1"/>
          </p:nvPr>
        </p:nvSpPr>
        <p:spPr>
          <a:xfrm>
            <a:off x="7398712" y="4008089"/>
            <a:ext cx="1183179" cy="492025"/>
          </a:xfrm>
          <a:prstGeom prst="rect">
            <a:avLst/>
          </a:prstGeom>
        </p:spPr>
        <p:txBody>
          <a:bodyPr anchor="ctr"/>
          <a:lstStyle>
            <a:lvl1pPr marL="0" indent="0" algn="ctr">
              <a:lnSpc>
                <a:spcPct val="100000"/>
              </a:lnSpc>
              <a:buNone/>
              <a:defRPr sz="1200" cap="all" spc="200" baseline="0">
                <a:solidFill>
                  <a:schemeClr val="bg1"/>
                </a:solidFill>
                <a:latin typeface="+mj-lt"/>
              </a:defRPr>
            </a:lvl1pPr>
          </a:lstStyle>
          <a:p>
            <a:pPr lvl="0"/>
            <a:r>
              <a:rPr lang="en-US"/>
              <a:t>Click to add name</a:t>
            </a:r>
          </a:p>
        </p:txBody>
      </p:sp>
      <p:sp>
        <p:nvSpPr>
          <p:cNvPr id="20" name="Text Placeholder 14">
            <a:extLst>
              <a:ext uri="{FF2B5EF4-FFF2-40B4-BE49-F238E27FC236}">
                <a16:creationId xmlns:a16="http://schemas.microsoft.com/office/drawing/2014/main" id="{1154305F-5D9B-4B4A-9F2B-6FBECE7371AA}"/>
              </a:ext>
            </a:extLst>
          </p:cNvPr>
          <p:cNvSpPr>
            <a:spLocks noGrp="1"/>
          </p:cNvSpPr>
          <p:nvPr>
            <p:ph type="body" sz="quarter" idx="25" hasCustomPrompt="1"/>
          </p:nvPr>
        </p:nvSpPr>
        <p:spPr>
          <a:xfrm>
            <a:off x="3543692" y="3354359"/>
            <a:ext cx="1209143" cy="492025"/>
          </a:xfrm>
          <a:prstGeom prst="rect">
            <a:avLst/>
          </a:prstGeom>
        </p:spPr>
        <p:txBody>
          <a:bodyPr anchor="ctr"/>
          <a:lstStyle>
            <a:lvl1pPr marL="0" indent="0" algn="ctr">
              <a:lnSpc>
                <a:spcPct val="100000"/>
              </a:lnSpc>
              <a:buNone/>
              <a:defRPr sz="1000" cap="all" spc="200" baseline="0">
                <a:solidFill>
                  <a:schemeClr val="accent6"/>
                </a:solidFill>
                <a:latin typeface="+mj-lt"/>
              </a:defRPr>
            </a:lvl1pPr>
          </a:lstStyle>
          <a:p>
            <a:pPr lvl="0"/>
            <a:r>
              <a:rPr lang="en-US"/>
              <a:t>Click to add name</a:t>
            </a:r>
          </a:p>
        </p:txBody>
      </p:sp>
      <p:cxnSp>
        <p:nvCxnSpPr>
          <p:cNvPr id="21" name="Straight Connector 20">
            <a:extLst>
              <a:ext uri="{FF2B5EF4-FFF2-40B4-BE49-F238E27FC236}">
                <a16:creationId xmlns:a16="http://schemas.microsoft.com/office/drawing/2014/main" id="{8C5FED44-231C-4E53-B41C-81293135ACB1}"/>
              </a:ext>
            </a:extLst>
          </p:cNvPr>
          <p:cNvCxnSpPr>
            <a:cxnSpLocks/>
          </p:cNvCxnSpPr>
          <p:nvPr userDrawn="1"/>
        </p:nvCxnSpPr>
        <p:spPr>
          <a:xfrm>
            <a:off x="4756662" y="3600372"/>
            <a:ext cx="4683649"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2105B5D-04B2-4415-A88E-6BE695BAD6D0}"/>
              </a:ext>
            </a:extLst>
          </p:cNvPr>
          <p:cNvCxnSpPr>
            <a:cxnSpLocks/>
          </p:cNvCxnSpPr>
          <p:nvPr userDrawn="1"/>
        </p:nvCxnSpPr>
        <p:spPr>
          <a:xfrm flipV="1">
            <a:off x="7089982" y="1917502"/>
            <a:ext cx="4678" cy="3376818"/>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4" name="Text Placeholder 14">
            <a:extLst>
              <a:ext uri="{FF2B5EF4-FFF2-40B4-BE49-F238E27FC236}">
                <a16:creationId xmlns:a16="http://schemas.microsoft.com/office/drawing/2014/main" id="{8F362A87-DBB9-4FFD-9F42-9D6D5AD35E94}"/>
              </a:ext>
            </a:extLst>
          </p:cNvPr>
          <p:cNvSpPr>
            <a:spLocks noGrp="1"/>
          </p:cNvSpPr>
          <p:nvPr>
            <p:ph type="body" sz="quarter" idx="26" hasCustomPrompt="1"/>
          </p:nvPr>
        </p:nvSpPr>
        <p:spPr>
          <a:xfrm>
            <a:off x="7752879" y="1954712"/>
            <a:ext cx="1706965" cy="1048575"/>
          </a:xfrm>
          <a:prstGeom prst="rect">
            <a:avLst/>
          </a:prstGeom>
        </p:spPr>
        <p:txBody>
          <a:bodyPr anchor="ctr"/>
          <a:lstStyle>
            <a:lvl1pPr marL="0" indent="0" algn="ctr">
              <a:lnSpc>
                <a:spcPct val="100000"/>
              </a:lnSpc>
              <a:buNone/>
              <a:defRPr sz="1600" cap="all" spc="200" baseline="0">
                <a:solidFill>
                  <a:schemeClr val="bg1"/>
                </a:solidFill>
                <a:latin typeface="+mj-lt"/>
              </a:defRPr>
            </a:lvl1pPr>
          </a:lstStyle>
          <a:p>
            <a:pPr lvl="0"/>
            <a:r>
              <a:rPr lang="en-US"/>
              <a:t>Click to add name</a:t>
            </a:r>
          </a:p>
        </p:txBody>
      </p:sp>
      <p:sp>
        <p:nvSpPr>
          <p:cNvPr id="19" name="Text Placeholder 14">
            <a:extLst>
              <a:ext uri="{FF2B5EF4-FFF2-40B4-BE49-F238E27FC236}">
                <a16:creationId xmlns:a16="http://schemas.microsoft.com/office/drawing/2014/main" id="{B6713B5A-6FE2-4827-A18D-2F81B40F069D}"/>
              </a:ext>
            </a:extLst>
          </p:cNvPr>
          <p:cNvSpPr>
            <a:spLocks noGrp="1"/>
          </p:cNvSpPr>
          <p:nvPr>
            <p:ph type="body" sz="quarter" idx="24" hasCustomPrompt="1"/>
          </p:nvPr>
        </p:nvSpPr>
        <p:spPr>
          <a:xfrm>
            <a:off x="8859355" y="4708093"/>
            <a:ext cx="1183179" cy="492025"/>
          </a:xfrm>
          <a:prstGeom prst="rect">
            <a:avLst/>
          </a:prstGeom>
        </p:spPr>
        <p:txBody>
          <a:bodyPr anchor="ctr"/>
          <a:lstStyle>
            <a:lvl1pPr marL="0" indent="0" algn="ctr">
              <a:lnSpc>
                <a:spcPct val="100000"/>
              </a:lnSpc>
              <a:buNone/>
              <a:defRPr sz="1200" cap="all" spc="200" baseline="0">
                <a:solidFill>
                  <a:schemeClr val="bg1"/>
                </a:solidFill>
                <a:latin typeface="+mj-lt"/>
              </a:defRPr>
            </a:lvl1pPr>
          </a:lstStyle>
          <a:p>
            <a:pPr lvl="0"/>
            <a:r>
              <a:rPr lang="en-US"/>
              <a:t>Click to add name</a:t>
            </a:r>
          </a:p>
        </p:txBody>
      </p:sp>
      <p:sp>
        <p:nvSpPr>
          <p:cNvPr id="26" name="Title 1">
            <a:extLst>
              <a:ext uri="{FF2B5EF4-FFF2-40B4-BE49-F238E27FC236}">
                <a16:creationId xmlns:a16="http://schemas.microsoft.com/office/drawing/2014/main" id="{2B665ABC-CB0A-4595-8165-3205CED4DCF5}"/>
              </a:ext>
            </a:extLst>
          </p:cNvPr>
          <p:cNvSpPr>
            <a:spLocks noGrp="1"/>
          </p:cNvSpPr>
          <p:nvPr>
            <p:ph type="ctrTitle" hasCustomPrompt="1"/>
          </p:nvPr>
        </p:nvSpPr>
        <p:spPr>
          <a:xfrm>
            <a:off x="832040" y="722218"/>
            <a:ext cx="4386945" cy="639955"/>
          </a:xfrm>
          <a:prstGeom prst="rect">
            <a:avLst/>
          </a:prstGeom>
        </p:spPr>
        <p:txBody>
          <a:bodyPr anchor="ctr"/>
          <a:lstStyle>
            <a:lvl1pPr algn="l">
              <a:defRPr sz="2200" cap="all" spc="200" baseline="0">
                <a:solidFill>
                  <a:schemeClr val="accent1"/>
                </a:solidFill>
                <a:latin typeface="+mj-lt"/>
              </a:defRPr>
            </a:lvl1pPr>
          </a:lstStyle>
          <a:p>
            <a:r>
              <a:rPr lang="en-US"/>
              <a:t>Click to add title</a:t>
            </a:r>
          </a:p>
        </p:txBody>
      </p:sp>
    </p:spTree>
    <p:extLst>
      <p:ext uri="{BB962C8B-B14F-4D97-AF65-F5344CB8AC3E}">
        <p14:creationId xmlns:p14="http://schemas.microsoft.com/office/powerpoint/2010/main" val="694769862"/>
      </p:ext>
    </p:extLst>
  </p:cSld>
  <p:clrMapOvr>
    <a:masterClrMapping/>
  </p:clrMapOvr>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owth Strategy">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F09839D-FDC1-4EDF-9E51-F73351ABBD6C}"/>
              </a:ext>
            </a:extLst>
          </p:cNvPr>
          <p:cNvSpPr>
            <a:spLocks noGrp="1"/>
          </p:cNvSpPr>
          <p:nvPr>
            <p:ph type="dt" sz="half" idx="10"/>
          </p:nvPr>
        </p:nvSpPr>
        <p:spPr/>
        <p:txBody>
          <a:bodyPr/>
          <a:lstStyle>
            <a:lvl1pPr>
              <a:defRPr>
                <a:solidFill>
                  <a:schemeClr val="bg2">
                    <a:lumMod val="50000"/>
                  </a:schemeClr>
                </a:solidFill>
              </a:defRPr>
            </a:lvl1pPr>
          </a:lstStyle>
          <a:p>
            <a:r>
              <a:rPr lang="en-US"/>
              <a:t>8/03/20XX</a:t>
            </a:r>
          </a:p>
        </p:txBody>
      </p:sp>
      <p:sp>
        <p:nvSpPr>
          <p:cNvPr id="4" name="Footer Placeholder 3">
            <a:extLst>
              <a:ext uri="{FF2B5EF4-FFF2-40B4-BE49-F238E27FC236}">
                <a16:creationId xmlns:a16="http://schemas.microsoft.com/office/drawing/2014/main" id="{B60B182A-200F-405E-B287-2F7A7F928951}"/>
              </a:ext>
            </a:extLst>
          </p:cNvPr>
          <p:cNvSpPr>
            <a:spLocks noGrp="1"/>
          </p:cNvSpPr>
          <p:nvPr>
            <p:ph type="ftr" sz="quarter" idx="11"/>
          </p:nvPr>
        </p:nvSpPr>
        <p:spPr/>
        <p:txBody>
          <a:bodyPr/>
          <a:lstStyle>
            <a:lvl1pPr>
              <a:defRPr>
                <a:solidFill>
                  <a:schemeClr val="bg2">
                    <a:lumMod val="50000"/>
                  </a:schemeClr>
                </a:solidFill>
              </a:defRPr>
            </a:lvl1pPr>
          </a:lstStyle>
          <a:p>
            <a:r>
              <a:rPr lang="en-US"/>
              <a:t>PITCH DECK</a:t>
            </a:r>
          </a:p>
        </p:txBody>
      </p:sp>
      <p:sp>
        <p:nvSpPr>
          <p:cNvPr id="5" name="Slide Number Placeholder 4">
            <a:extLst>
              <a:ext uri="{FF2B5EF4-FFF2-40B4-BE49-F238E27FC236}">
                <a16:creationId xmlns:a16="http://schemas.microsoft.com/office/drawing/2014/main" id="{AFE8CEAE-624C-4615-8252-893F3A04CAB3}"/>
              </a:ext>
            </a:extLst>
          </p:cNvPr>
          <p:cNvSpPr>
            <a:spLocks noGrp="1"/>
          </p:cNvSpPr>
          <p:nvPr>
            <p:ph type="sldNum" sz="quarter" idx="12"/>
          </p:nvPr>
        </p:nvSpPr>
        <p:spPr/>
        <p:txBody>
          <a:bodyPr/>
          <a:lstStyle>
            <a:lvl1pPr>
              <a:defRPr>
                <a:solidFill>
                  <a:schemeClr val="bg2">
                    <a:lumMod val="50000"/>
                  </a:schemeClr>
                </a:solidFill>
              </a:defRPr>
            </a:lvl1pPr>
          </a:lstStyle>
          <a:p>
            <a:fld id="{4F6357DA-28E9-40D3-918C-4D14E8263D81}" type="slidenum">
              <a:rPr lang="en-US" smtClean="0"/>
              <a:pPr/>
              <a:t>‹#›</a:t>
            </a:fld>
            <a:endParaRPr lang="en-US"/>
          </a:p>
        </p:txBody>
      </p:sp>
      <p:sp>
        <p:nvSpPr>
          <p:cNvPr id="6" name="Title 1">
            <a:extLst>
              <a:ext uri="{FF2B5EF4-FFF2-40B4-BE49-F238E27FC236}">
                <a16:creationId xmlns:a16="http://schemas.microsoft.com/office/drawing/2014/main" id="{F8AE4140-1E60-4ABF-8C5B-6AA249168701}"/>
              </a:ext>
            </a:extLst>
          </p:cNvPr>
          <p:cNvSpPr>
            <a:spLocks noGrp="1"/>
          </p:cNvSpPr>
          <p:nvPr>
            <p:ph type="ctrTitle" hasCustomPrompt="1"/>
          </p:nvPr>
        </p:nvSpPr>
        <p:spPr>
          <a:xfrm>
            <a:off x="2989603" y="727515"/>
            <a:ext cx="6212793" cy="639955"/>
          </a:xfrm>
          <a:prstGeom prst="rect">
            <a:avLst/>
          </a:prstGeom>
        </p:spPr>
        <p:txBody>
          <a:bodyPr anchor="ctr"/>
          <a:lstStyle>
            <a:lvl1pPr algn="ctr">
              <a:defRPr sz="2200" cap="all" spc="200" baseline="0">
                <a:solidFill>
                  <a:schemeClr val="accent1"/>
                </a:solidFill>
                <a:latin typeface="+mj-lt"/>
              </a:defRPr>
            </a:lvl1pPr>
          </a:lstStyle>
          <a:p>
            <a:r>
              <a:rPr lang="en-US"/>
              <a:t>Click to add title</a:t>
            </a:r>
          </a:p>
        </p:txBody>
      </p:sp>
      <p:sp>
        <p:nvSpPr>
          <p:cNvPr id="15" name="Text Placeholder 14">
            <a:extLst>
              <a:ext uri="{FF2B5EF4-FFF2-40B4-BE49-F238E27FC236}">
                <a16:creationId xmlns:a16="http://schemas.microsoft.com/office/drawing/2014/main" id="{562056E9-39CD-4DAA-AF46-D107C1680734}"/>
              </a:ext>
            </a:extLst>
          </p:cNvPr>
          <p:cNvSpPr>
            <a:spLocks noGrp="1"/>
          </p:cNvSpPr>
          <p:nvPr>
            <p:ph type="body" sz="quarter" idx="13" hasCustomPrompt="1"/>
          </p:nvPr>
        </p:nvSpPr>
        <p:spPr>
          <a:xfrm>
            <a:off x="1780446" y="4192395"/>
            <a:ext cx="2431015" cy="1148945"/>
          </a:xfrm>
          <a:prstGeom prst="rect">
            <a:avLst/>
          </a:prstGeom>
        </p:spPr>
        <p:txBody>
          <a:bodyPr/>
          <a:lstStyle>
            <a:lvl1pPr marL="0" indent="0" algn="ctr">
              <a:lnSpc>
                <a:spcPct val="125000"/>
              </a:lnSpc>
              <a:spcBef>
                <a:spcPts val="0"/>
              </a:spcBef>
              <a:buNone/>
              <a:defRPr sz="1400" cap="none" spc="100" baseline="0">
                <a:solidFill>
                  <a:schemeClr val="accent6"/>
                </a:solidFill>
                <a:latin typeface="+mn-lt"/>
              </a:defRPr>
            </a:lvl1pPr>
          </a:lstStyle>
          <a:p>
            <a:pPr lvl="0"/>
            <a:r>
              <a:rPr lang="en-US"/>
              <a:t>Click to add text</a:t>
            </a:r>
          </a:p>
        </p:txBody>
      </p:sp>
      <p:sp>
        <p:nvSpPr>
          <p:cNvPr id="16" name="Text Placeholder 14">
            <a:extLst>
              <a:ext uri="{FF2B5EF4-FFF2-40B4-BE49-F238E27FC236}">
                <a16:creationId xmlns:a16="http://schemas.microsoft.com/office/drawing/2014/main" id="{39F4B0E4-0A8E-4F79-B6E9-9015E62C2CA7}"/>
              </a:ext>
            </a:extLst>
          </p:cNvPr>
          <p:cNvSpPr>
            <a:spLocks noGrp="1"/>
          </p:cNvSpPr>
          <p:nvPr>
            <p:ph type="body" sz="quarter" idx="29" hasCustomPrompt="1"/>
          </p:nvPr>
        </p:nvSpPr>
        <p:spPr>
          <a:xfrm>
            <a:off x="5009724" y="4192396"/>
            <a:ext cx="2431015" cy="1148945"/>
          </a:xfrm>
          <a:prstGeom prst="rect">
            <a:avLst/>
          </a:prstGeom>
        </p:spPr>
        <p:txBody>
          <a:bodyPr/>
          <a:lstStyle>
            <a:lvl1pPr marL="0" indent="0" algn="ctr">
              <a:lnSpc>
                <a:spcPct val="125000"/>
              </a:lnSpc>
              <a:spcBef>
                <a:spcPts val="0"/>
              </a:spcBef>
              <a:buNone/>
              <a:defRPr sz="1400" cap="none" spc="100" baseline="0">
                <a:solidFill>
                  <a:schemeClr val="accent6"/>
                </a:solidFill>
                <a:latin typeface="+mn-lt"/>
              </a:defRPr>
            </a:lvl1pPr>
          </a:lstStyle>
          <a:p>
            <a:pPr lvl="0"/>
            <a:r>
              <a:rPr lang="en-US"/>
              <a:t>Click to add text</a:t>
            </a:r>
          </a:p>
        </p:txBody>
      </p:sp>
      <p:sp>
        <p:nvSpPr>
          <p:cNvPr id="17" name="Text Placeholder 14">
            <a:extLst>
              <a:ext uri="{FF2B5EF4-FFF2-40B4-BE49-F238E27FC236}">
                <a16:creationId xmlns:a16="http://schemas.microsoft.com/office/drawing/2014/main" id="{7128A45A-DF71-4640-A1BF-8F1866D09CE6}"/>
              </a:ext>
            </a:extLst>
          </p:cNvPr>
          <p:cNvSpPr>
            <a:spLocks noGrp="1"/>
          </p:cNvSpPr>
          <p:nvPr>
            <p:ph type="body" sz="quarter" idx="30" hasCustomPrompt="1"/>
          </p:nvPr>
        </p:nvSpPr>
        <p:spPr>
          <a:xfrm>
            <a:off x="8153400" y="4192395"/>
            <a:ext cx="2431015" cy="1148945"/>
          </a:xfrm>
          <a:prstGeom prst="rect">
            <a:avLst/>
          </a:prstGeom>
        </p:spPr>
        <p:txBody>
          <a:bodyPr/>
          <a:lstStyle>
            <a:lvl1pPr marL="0" indent="0" algn="ctr">
              <a:lnSpc>
                <a:spcPct val="125000"/>
              </a:lnSpc>
              <a:spcBef>
                <a:spcPts val="0"/>
              </a:spcBef>
              <a:buNone/>
              <a:defRPr sz="1400" cap="none" spc="100" baseline="0">
                <a:solidFill>
                  <a:schemeClr val="accent6"/>
                </a:solidFill>
                <a:latin typeface="+mn-lt"/>
              </a:defRPr>
            </a:lvl1pPr>
          </a:lstStyle>
          <a:p>
            <a:pPr lvl="0"/>
            <a:r>
              <a:rPr lang="en-US"/>
              <a:t>Click to add text</a:t>
            </a:r>
          </a:p>
        </p:txBody>
      </p:sp>
      <p:sp>
        <p:nvSpPr>
          <p:cNvPr id="18" name="Text Placeholder 10">
            <a:extLst>
              <a:ext uri="{FF2B5EF4-FFF2-40B4-BE49-F238E27FC236}">
                <a16:creationId xmlns:a16="http://schemas.microsoft.com/office/drawing/2014/main" id="{D63BCEA8-1DF2-474C-A867-36E22D2F6114}"/>
              </a:ext>
            </a:extLst>
          </p:cNvPr>
          <p:cNvSpPr>
            <a:spLocks noGrp="1"/>
          </p:cNvSpPr>
          <p:nvPr>
            <p:ph type="body" sz="quarter" idx="33" hasCustomPrompt="1"/>
          </p:nvPr>
        </p:nvSpPr>
        <p:spPr>
          <a:xfrm>
            <a:off x="2989603" y="1124727"/>
            <a:ext cx="6212793" cy="568896"/>
          </a:xfrm>
          <a:prstGeom prst="rect">
            <a:avLst/>
          </a:prstGeom>
        </p:spPr>
        <p:txBody>
          <a:bodyPr anchor="ctr"/>
          <a:lstStyle>
            <a:lvl1pPr marL="0" indent="0" algn="ctr">
              <a:buNone/>
              <a:defRPr sz="2000" cap="none" spc="100" baseline="0">
                <a:solidFill>
                  <a:schemeClr val="accent1"/>
                </a:solidFill>
                <a:latin typeface="Avenir Next LT Pro" panose="020B0504020202020204" pitchFamily="34" charset="0"/>
              </a:defRPr>
            </a:lvl1pPr>
          </a:lstStyle>
          <a:p>
            <a:pPr lvl="0"/>
            <a:r>
              <a:rPr lang="en-US"/>
              <a:t>Click to add subtitle</a:t>
            </a:r>
          </a:p>
        </p:txBody>
      </p:sp>
      <p:sp>
        <p:nvSpPr>
          <p:cNvPr id="19" name="Text Placeholder 14">
            <a:extLst>
              <a:ext uri="{FF2B5EF4-FFF2-40B4-BE49-F238E27FC236}">
                <a16:creationId xmlns:a16="http://schemas.microsoft.com/office/drawing/2014/main" id="{6F23D9F0-2D86-4938-96EE-A32A42E6DBFB}"/>
              </a:ext>
            </a:extLst>
          </p:cNvPr>
          <p:cNvSpPr>
            <a:spLocks noGrp="1"/>
          </p:cNvSpPr>
          <p:nvPr>
            <p:ph type="body" sz="quarter" idx="26" hasCustomPrompt="1"/>
          </p:nvPr>
        </p:nvSpPr>
        <p:spPr>
          <a:xfrm>
            <a:off x="2206278" y="2482446"/>
            <a:ext cx="1581912" cy="1581912"/>
          </a:xfrm>
          <a:prstGeom prst="ellipse">
            <a:avLst/>
          </a:prstGeom>
          <a:solidFill>
            <a:schemeClr val="accent6"/>
          </a:solidFill>
        </p:spPr>
        <p:txBody>
          <a:bodyPr anchor="ctr"/>
          <a:lstStyle>
            <a:lvl1pPr marL="0" indent="0" algn="ctr">
              <a:lnSpc>
                <a:spcPct val="100000"/>
              </a:lnSpc>
              <a:spcBef>
                <a:spcPts val="0"/>
              </a:spcBef>
              <a:buNone/>
              <a:defRPr sz="1600" cap="all" spc="200" baseline="0">
                <a:solidFill>
                  <a:schemeClr val="bg1"/>
                </a:solidFill>
                <a:latin typeface="+mj-lt"/>
              </a:defRPr>
            </a:lvl1pPr>
          </a:lstStyle>
          <a:p>
            <a:pPr lvl="0"/>
            <a:r>
              <a:rPr lang="en-US"/>
              <a:t>Click to add name</a:t>
            </a:r>
          </a:p>
        </p:txBody>
      </p:sp>
      <p:sp>
        <p:nvSpPr>
          <p:cNvPr id="20" name="Text Placeholder 14">
            <a:extLst>
              <a:ext uri="{FF2B5EF4-FFF2-40B4-BE49-F238E27FC236}">
                <a16:creationId xmlns:a16="http://schemas.microsoft.com/office/drawing/2014/main" id="{154C8C8A-D882-4AB4-BD1F-8D2E1EF0A811}"/>
              </a:ext>
            </a:extLst>
          </p:cNvPr>
          <p:cNvSpPr>
            <a:spLocks noGrp="1"/>
          </p:cNvSpPr>
          <p:nvPr>
            <p:ph type="body" sz="quarter" idx="27" hasCustomPrompt="1"/>
          </p:nvPr>
        </p:nvSpPr>
        <p:spPr>
          <a:xfrm>
            <a:off x="5426320" y="2482446"/>
            <a:ext cx="1581912" cy="1581912"/>
          </a:xfrm>
          <a:prstGeom prst="ellipse">
            <a:avLst/>
          </a:prstGeom>
          <a:solidFill>
            <a:schemeClr val="accent4"/>
          </a:solidFill>
        </p:spPr>
        <p:txBody>
          <a:bodyPr anchor="ctr"/>
          <a:lstStyle>
            <a:lvl1pPr marL="0" indent="0" algn="ctr">
              <a:lnSpc>
                <a:spcPct val="100000"/>
              </a:lnSpc>
              <a:spcBef>
                <a:spcPts val="0"/>
              </a:spcBef>
              <a:buNone/>
              <a:defRPr sz="1600" cap="all" spc="200" baseline="0">
                <a:solidFill>
                  <a:schemeClr val="bg1"/>
                </a:solidFill>
                <a:latin typeface="+mj-lt"/>
              </a:defRPr>
            </a:lvl1pPr>
          </a:lstStyle>
          <a:p>
            <a:pPr lvl="0"/>
            <a:r>
              <a:rPr lang="en-US"/>
              <a:t>Click to add name</a:t>
            </a:r>
          </a:p>
        </p:txBody>
      </p:sp>
      <p:sp>
        <p:nvSpPr>
          <p:cNvPr id="21" name="Text Placeholder 14">
            <a:extLst>
              <a:ext uri="{FF2B5EF4-FFF2-40B4-BE49-F238E27FC236}">
                <a16:creationId xmlns:a16="http://schemas.microsoft.com/office/drawing/2014/main" id="{48F571DC-88C7-42E3-8699-F9C41BE828F3}"/>
              </a:ext>
            </a:extLst>
          </p:cNvPr>
          <p:cNvSpPr>
            <a:spLocks noGrp="1"/>
          </p:cNvSpPr>
          <p:nvPr>
            <p:ph type="body" sz="quarter" idx="28" hasCustomPrompt="1"/>
          </p:nvPr>
        </p:nvSpPr>
        <p:spPr>
          <a:xfrm>
            <a:off x="8569996" y="2482446"/>
            <a:ext cx="1581912" cy="1581912"/>
          </a:xfrm>
          <a:prstGeom prst="ellipse">
            <a:avLst/>
          </a:prstGeom>
          <a:solidFill>
            <a:schemeClr val="accent3">
              <a:lumMod val="50000"/>
            </a:schemeClr>
          </a:solidFill>
        </p:spPr>
        <p:txBody>
          <a:bodyPr anchor="ctr"/>
          <a:lstStyle>
            <a:lvl1pPr marL="0" indent="0" algn="ctr">
              <a:lnSpc>
                <a:spcPct val="100000"/>
              </a:lnSpc>
              <a:spcBef>
                <a:spcPts val="0"/>
              </a:spcBef>
              <a:buNone/>
              <a:defRPr sz="1600" cap="all" spc="200" baseline="0">
                <a:solidFill>
                  <a:schemeClr val="bg1"/>
                </a:solidFill>
                <a:latin typeface="+mj-lt"/>
              </a:defRPr>
            </a:lvl1pPr>
          </a:lstStyle>
          <a:p>
            <a:pPr lvl="0"/>
            <a:r>
              <a:rPr lang="en-US"/>
              <a:t>Click to add name</a:t>
            </a:r>
          </a:p>
        </p:txBody>
      </p:sp>
    </p:spTree>
    <p:extLst>
      <p:ext uri="{BB962C8B-B14F-4D97-AF65-F5344CB8AC3E}">
        <p14:creationId xmlns:p14="http://schemas.microsoft.com/office/powerpoint/2010/main" val="485222496"/>
      </p:ext>
    </p:extLst>
  </p:cSld>
  <p:clrMapOvr>
    <a:masterClrMapping/>
  </p:clrMapOvr>
  <p:hf sldNum="0"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action">
    <p:bg>
      <p:bgPr>
        <a:solidFill>
          <a:schemeClr val="accent6"/>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9591A4D-603C-42D9-AA8F-07BD22871E57}"/>
              </a:ext>
            </a:extLst>
          </p:cNvPr>
          <p:cNvSpPr>
            <a:spLocks noGrp="1"/>
          </p:cNvSpPr>
          <p:nvPr>
            <p:ph type="ctrTitle" hasCustomPrompt="1"/>
          </p:nvPr>
        </p:nvSpPr>
        <p:spPr>
          <a:xfrm>
            <a:off x="3160939" y="725448"/>
            <a:ext cx="5870122" cy="639955"/>
          </a:xfrm>
          <a:prstGeom prst="rect">
            <a:avLst/>
          </a:prstGeom>
        </p:spPr>
        <p:txBody>
          <a:bodyPr anchor="ctr"/>
          <a:lstStyle>
            <a:lvl1pPr algn="ctr">
              <a:defRPr sz="2200" cap="all" spc="200" baseline="0">
                <a:solidFill>
                  <a:schemeClr val="bg1"/>
                </a:solidFill>
                <a:latin typeface="+mj-lt"/>
              </a:defRPr>
            </a:lvl1pPr>
          </a:lstStyle>
          <a:p>
            <a:r>
              <a:rPr lang="en-US"/>
              <a:t>Click to add title</a:t>
            </a:r>
          </a:p>
        </p:txBody>
      </p:sp>
      <p:sp>
        <p:nvSpPr>
          <p:cNvPr id="11" name="Text Placeholder 10">
            <a:extLst>
              <a:ext uri="{FF2B5EF4-FFF2-40B4-BE49-F238E27FC236}">
                <a16:creationId xmlns:a16="http://schemas.microsoft.com/office/drawing/2014/main" id="{5FB9A868-1432-40BF-A3DF-CB2F95429888}"/>
              </a:ext>
            </a:extLst>
          </p:cNvPr>
          <p:cNvSpPr>
            <a:spLocks noGrp="1"/>
          </p:cNvSpPr>
          <p:nvPr>
            <p:ph type="body" sz="quarter" idx="25" hasCustomPrompt="1"/>
          </p:nvPr>
        </p:nvSpPr>
        <p:spPr>
          <a:xfrm>
            <a:off x="6274141" y="2326023"/>
            <a:ext cx="4998576" cy="448769"/>
          </a:xfrm>
          <a:prstGeom prst="rect">
            <a:avLst/>
          </a:prstGeom>
        </p:spPr>
        <p:txBody>
          <a:bodyPr/>
          <a:lstStyle>
            <a:lvl1pPr marL="0" indent="0" algn="ctr">
              <a:buNone/>
              <a:defRPr sz="1400" cap="all" spc="200" baseline="0">
                <a:solidFill>
                  <a:schemeClr val="bg1"/>
                </a:solidFill>
                <a:latin typeface="+mj-lt"/>
              </a:defRPr>
            </a:lvl1pPr>
          </a:lstStyle>
          <a:p>
            <a:pPr lvl="0"/>
            <a:r>
              <a:rPr lang="en-US"/>
              <a:t>Click to add title</a:t>
            </a:r>
          </a:p>
        </p:txBody>
      </p:sp>
      <p:sp>
        <p:nvSpPr>
          <p:cNvPr id="31" name="Text Placeholder 10">
            <a:extLst>
              <a:ext uri="{FF2B5EF4-FFF2-40B4-BE49-F238E27FC236}">
                <a16:creationId xmlns:a16="http://schemas.microsoft.com/office/drawing/2014/main" id="{6772DEF8-21EE-47DD-AE5F-1EC03FDCF7D4}"/>
              </a:ext>
            </a:extLst>
          </p:cNvPr>
          <p:cNvSpPr>
            <a:spLocks noGrp="1"/>
          </p:cNvSpPr>
          <p:nvPr>
            <p:ph type="body" sz="quarter" idx="34" hasCustomPrompt="1"/>
          </p:nvPr>
        </p:nvSpPr>
        <p:spPr>
          <a:xfrm>
            <a:off x="910838" y="2326023"/>
            <a:ext cx="5007023" cy="448769"/>
          </a:xfrm>
          <a:prstGeom prst="rect">
            <a:avLst/>
          </a:prstGeom>
        </p:spPr>
        <p:txBody>
          <a:bodyPr/>
          <a:lstStyle>
            <a:lvl1pPr marL="0" indent="0" algn="ctr">
              <a:buNone/>
              <a:defRPr sz="1400" cap="all" spc="200" baseline="0">
                <a:solidFill>
                  <a:schemeClr val="bg1"/>
                </a:solidFill>
                <a:latin typeface="+mj-lt"/>
              </a:defRPr>
            </a:lvl1pPr>
          </a:lstStyle>
          <a:p>
            <a:pPr lvl="0"/>
            <a:r>
              <a:rPr lang="en-US"/>
              <a:t>Click to add title</a:t>
            </a:r>
          </a:p>
        </p:txBody>
      </p:sp>
      <p:sp>
        <p:nvSpPr>
          <p:cNvPr id="37" name="Text Placeholder 10">
            <a:extLst>
              <a:ext uri="{FF2B5EF4-FFF2-40B4-BE49-F238E27FC236}">
                <a16:creationId xmlns:a16="http://schemas.microsoft.com/office/drawing/2014/main" id="{BC31E94F-1411-4EA2-8AB2-A76E9A578372}"/>
              </a:ext>
            </a:extLst>
          </p:cNvPr>
          <p:cNvSpPr>
            <a:spLocks noGrp="1"/>
          </p:cNvSpPr>
          <p:nvPr>
            <p:ph type="body" sz="quarter" idx="33" hasCustomPrompt="1"/>
          </p:nvPr>
        </p:nvSpPr>
        <p:spPr>
          <a:xfrm>
            <a:off x="3160940" y="1113029"/>
            <a:ext cx="5870121" cy="568896"/>
          </a:xfrm>
          <a:prstGeom prst="rect">
            <a:avLst/>
          </a:prstGeom>
        </p:spPr>
        <p:txBody>
          <a:bodyPr anchor="ctr"/>
          <a:lstStyle>
            <a:lvl1pPr marL="0" indent="0" algn="ctr">
              <a:buNone/>
              <a:defRPr sz="2000" cap="none" spc="100" baseline="0">
                <a:solidFill>
                  <a:schemeClr val="bg1"/>
                </a:solidFill>
                <a:latin typeface="Avenir Next LT Pro" panose="020B0504020202020204" pitchFamily="34" charset="0"/>
              </a:defRPr>
            </a:lvl1pPr>
          </a:lstStyle>
          <a:p>
            <a:pPr lvl="0"/>
            <a:r>
              <a:rPr lang="en-US"/>
              <a:t>Click to add subtitle</a:t>
            </a:r>
          </a:p>
        </p:txBody>
      </p:sp>
      <p:sp>
        <p:nvSpPr>
          <p:cNvPr id="15" name="Content Placeholder 14">
            <a:extLst>
              <a:ext uri="{FF2B5EF4-FFF2-40B4-BE49-F238E27FC236}">
                <a16:creationId xmlns:a16="http://schemas.microsoft.com/office/drawing/2014/main" id="{AF0062E6-1EBE-4CBF-B0D1-4737DBF54008}"/>
              </a:ext>
            </a:extLst>
          </p:cNvPr>
          <p:cNvSpPr>
            <a:spLocks noGrp="1"/>
          </p:cNvSpPr>
          <p:nvPr>
            <p:ph sz="quarter" idx="36"/>
          </p:nvPr>
        </p:nvSpPr>
        <p:spPr>
          <a:xfrm>
            <a:off x="906949" y="2925763"/>
            <a:ext cx="5010912" cy="2651760"/>
          </a:xfrm>
          <a:prstGeom prst="rect">
            <a:avLst/>
          </a:prstGeom>
        </p:spPr>
        <p:txBody>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14">
            <a:extLst>
              <a:ext uri="{FF2B5EF4-FFF2-40B4-BE49-F238E27FC236}">
                <a16:creationId xmlns:a16="http://schemas.microsoft.com/office/drawing/2014/main" id="{0E683F27-7485-420D-A15D-93A48B8CFD27}"/>
              </a:ext>
            </a:extLst>
          </p:cNvPr>
          <p:cNvSpPr>
            <a:spLocks noGrp="1"/>
          </p:cNvSpPr>
          <p:nvPr>
            <p:ph sz="quarter" idx="37"/>
          </p:nvPr>
        </p:nvSpPr>
        <p:spPr>
          <a:xfrm>
            <a:off x="6261805" y="2874716"/>
            <a:ext cx="5010912" cy="2651760"/>
          </a:xfrm>
          <a:prstGeom prst="rect">
            <a:avLst/>
          </a:prstGeom>
        </p:spPr>
        <p:txBody>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3759559"/>
      </p:ext>
    </p:extLst>
  </p:cSld>
  <p:clrMapOvr>
    <a:masterClrMapping/>
  </p:clrMapOvr>
  <p:hf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Year Action Plan">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9F6C305-4C96-4875-9AEF-C88E3E62D330}"/>
              </a:ext>
            </a:extLst>
          </p:cNvPr>
          <p:cNvSpPr>
            <a:spLocks noGrp="1"/>
          </p:cNvSpPr>
          <p:nvPr>
            <p:ph type="dt" sz="half" idx="10"/>
          </p:nvPr>
        </p:nvSpPr>
        <p:spPr/>
        <p:txBody>
          <a:bodyPr/>
          <a:lstStyle>
            <a:lvl1pPr>
              <a:defRPr>
                <a:solidFill>
                  <a:schemeClr val="bg2">
                    <a:lumMod val="50000"/>
                  </a:schemeClr>
                </a:solidFill>
              </a:defRPr>
            </a:lvl1pPr>
          </a:lstStyle>
          <a:p>
            <a:r>
              <a:rPr lang="en-US"/>
              <a:t>8/03/20XX</a:t>
            </a:r>
          </a:p>
        </p:txBody>
      </p:sp>
      <p:sp>
        <p:nvSpPr>
          <p:cNvPr id="4" name="Footer Placeholder 3">
            <a:extLst>
              <a:ext uri="{FF2B5EF4-FFF2-40B4-BE49-F238E27FC236}">
                <a16:creationId xmlns:a16="http://schemas.microsoft.com/office/drawing/2014/main" id="{2FFFF3E7-19BF-4E1B-86A9-BB3CBD8978FE}"/>
              </a:ext>
            </a:extLst>
          </p:cNvPr>
          <p:cNvSpPr>
            <a:spLocks noGrp="1"/>
          </p:cNvSpPr>
          <p:nvPr>
            <p:ph type="ftr" sz="quarter" idx="11"/>
          </p:nvPr>
        </p:nvSpPr>
        <p:spPr/>
        <p:txBody>
          <a:bodyPr/>
          <a:lstStyle>
            <a:lvl1pPr>
              <a:defRPr>
                <a:solidFill>
                  <a:schemeClr val="bg2">
                    <a:lumMod val="50000"/>
                  </a:schemeClr>
                </a:solidFill>
              </a:defRPr>
            </a:lvl1pPr>
          </a:lstStyle>
          <a:p>
            <a:r>
              <a:rPr lang="en-US"/>
              <a:t>PITCH DECK</a:t>
            </a:r>
          </a:p>
        </p:txBody>
      </p:sp>
      <p:sp>
        <p:nvSpPr>
          <p:cNvPr id="5" name="Slide Number Placeholder 4">
            <a:extLst>
              <a:ext uri="{FF2B5EF4-FFF2-40B4-BE49-F238E27FC236}">
                <a16:creationId xmlns:a16="http://schemas.microsoft.com/office/drawing/2014/main" id="{09CD6203-1BDD-481A-8B5A-0CE7676C81E3}"/>
              </a:ext>
            </a:extLst>
          </p:cNvPr>
          <p:cNvSpPr>
            <a:spLocks noGrp="1"/>
          </p:cNvSpPr>
          <p:nvPr>
            <p:ph type="sldNum" sz="quarter" idx="12"/>
          </p:nvPr>
        </p:nvSpPr>
        <p:spPr/>
        <p:txBody>
          <a:bodyPr/>
          <a:lstStyle>
            <a:lvl1pPr>
              <a:defRPr>
                <a:solidFill>
                  <a:schemeClr val="bg2">
                    <a:lumMod val="50000"/>
                  </a:schemeClr>
                </a:solidFill>
              </a:defRPr>
            </a:lvl1pPr>
          </a:lstStyle>
          <a:p>
            <a:fld id="{4F6357DA-28E9-40D3-918C-4D14E8263D81}" type="slidenum">
              <a:rPr lang="en-US" smtClean="0"/>
              <a:pPr/>
              <a:t>‹#›</a:t>
            </a:fld>
            <a:endParaRPr lang="en-US"/>
          </a:p>
        </p:txBody>
      </p:sp>
      <p:sp>
        <p:nvSpPr>
          <p:cNvPr id="6" name="Title 1">
            <a:extLst>
              <a:ext uri="{FF2B5EF4-FFF2-40B4-BE49-F238E27FC236}">
                <a16:creationId xmlns:a16="http://schemas.microsoft.com/office/drawing/2014/main" id="{26458F71-90A6-4816-BD12-E5F24297EB50}"/>
              </a:ext>
            </a:extLst>
          </p:cNvPr>
          <p:cNvSpPr>
            <a:spLocks noGrp="1"/>
          </p:cNvSpPr>
          <p:nvPr>
            <p:ph type="ctrTitle" hasCustomPrompt="1"/>
          </p:nvPr>
        </p:nvSpPr>
        <p:spPr>
          <a:xfrm>
            <a:off x="832040" y="724868"/>
            <a:ext cx="4386945" cy="639955"/>
          </a:xfrm>
          <a:prstGeom prst="rect">
            <a:avLst/>
          </a:prstGeom>
        </p:spPr>
        <p:txBody>
          <a:bodyPr anchor="ctr"/>
          <a:lstStyle>
            <a:lvl1pPr algn="l">
              <a:defRPr sz="2200" cap="all" spc="200" baseline="0">
                <a:solidFill>
                  <a:schemeClr val="accent1"/>
                </a:solidFill>
                <a:latin typeface="+mj-lt"/>
              </a:defRPr>
            </a:lvl1pPr>
          </a:lstStyle>
          <a:p>
            <a:r>
              <a:rPr lang="en-US"/>
              <a:t>Click to add title</a:t>
            </a:r>
          </a:p>
        </p:txBody>
      </p:sp>
      <p:sp>
        <p:nvSpPr>
          <p:cNvPr id="15" name="Text Placeholder 14">
            <a:extLst>
              <a:ext uri="{FF2B5EF4-FFF2-40B4-BE49-F238E27FC236}">
                <a16:creationId xmlns:a16="http://schemas.microsoft.com/office/drawing/2014/main" id="{C65C6C0E-E988-4670-AC4F-46DF25AB1AA9}"/>
              </a:ext>
            </a:extLst>
          </p:cNvPr>
          <p:cNvSpPr>
            <a:spLocks noGrp="1"/>
          </p:cNvSpPr>
          <p:nvPr>
            <p:ph type="body" sz="quarter" idx="17" hasCustomPrompt="1"/>
          </p:nvPr>
        </p:nvSpPr>
        <p:spPr>
          <a:xfrm>
            <a:off x="1712346" y="302793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16" name="Text Placeholder 14">
            <a:extLst>
              <a:ext uri="{FF2B5EF4-FFF2-40B4-BE49-F238E27FC236}">
                <a16:creationId xmlns:a16="http://schemas.microsoft.com/office/drawing/2014/main" id="{D08F3328-96B5-4F00-9D88-C2B1CFB100B9}"/>
              </a:ext>
            </a:extLst>
          </p:cNvPr>
          <p:cNvSpPr>
            <a:spLocks noGrp="1"/>
          </p:cNvSpPr>
          <p:nvPr>
            <p:ph type="body" sz="quarter" idx="18" hasCustomPrompt="1"/>
          </p:nvPr>
        </p:nvSpPr>
        <p:spPr>
          <a:xfrm>
            <a:off x="2501761" y="302793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17" name="Text Placeholder 14">
            <a:extLst>
              <a:ext uri="{FF2B5EF4-FFF2-40B4-BE49-F238E27FC236}">
                <a16:creationId xmlns:a16="http://schemas.microsoft.com/office/drawing/2014/main" id="{AF2A90E7-217C-439F-A3C7-41589A223FBC}"/>
              </a:ext>
            </a:extLst>
          </p:cNvPr>
          <p:cNvSpPr>
            <a:spLocks noGrp="1"/>
          </p:cNvSpPr>
          <p:nvPr>
            <p:ph type="body" sz="quarter" idx="19" hasCustomPrompt="1"/>
          </p:nvPr>
        </p:nvSpPr>
        <p:spPr>
          <a:xfrm>
            <a:off x="3230365" y="3027930"/>
            <a:ext cx="615309"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18" name="Text Placeholder 14">
            <a:extLst>
              <a:ext uri="{FF2B5EF4-FFF2-40B4-BE49-F238E27FC236}">
                <a16:creationId xmlns:a16="http://schemas.microsoft.com/office/drawing/2014/main" id="{8553117D-AEE8-4CDA-9B76-4465B03947A6}"/>
              </a:ext>
            </a:extLst>
          </p:cNvPr>
          <p:cNvSpPr>
            <a:spLocks noGrp="1"/>
          </p:cNvSpPr>
          <p:nvPr>
            <p:ph type="body" sz="quarter" idx="20" hasCustomPrompt="1"/>
          </p:nvPr>
        </p:nvSpPr>
        <p:spPr>
          <a:xfrm>
            <a:off x="4080591" y="302793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19" name="Text Placeholder 14">
            <a:extLst>
              <a:ext uri="{FF2B5EF4-FFF2-40B4-BE49-F238E27FC236}">
                <a16:creationId xmlns:a16="http://schemas.microsoft.com/office/drawing/2014/main" id="{D768892F-3B07-49B8-B76F-DA245223D26A}"/>
              </a:ext>
            </a:extLst>
          </p:cNvPr>
          <p:cNvSpPr>
            <a:spLocks noGrp="1"/>
          </p:cNvSpPr>
          <p:nvPr>
            <p:ph type="body" sz="quarter" idx="21" hasCustomPrompt="1"/>
          </p:nvPr>
        </p:nvSpPr>
        <p:spPr>
          <a:xfrm>
            <a:off x="4810807" y="3027930"/>
            <a:ext cx="61531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0" name="Text Placeholder 14">
            <a:extLst>
              <a:ext uri="{FF2B5EF4-FFF2-40B4-BE49-F238E27FC236}">
                <a16:creationId xmlns:a16="http://schemas.microsoft.com/office/drawing/2014/main" id="{5C805EDD-6FC0-466B-B5E2-AA7150A85836}"/>
              </a:ext>
            </a:extLst>
          </p:cNvPr>
          <p:cNvSpPr>
            <a:spLocks noGrp="1"/>
          </p:cNvSpPr>
          <p:nvPr>
            <p:ph type="body" sz="quarter" idx="22" hasCustomPrompt="1"/>
          </p:nvPr>
        </p:nvSpPr>
        <p:spPr>
          <a:xfrm>
            <a:off x="5659421" y="302793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1" name="Text Placeholder 14">
            <a:extLst>
              <a:ext uri="{FF2B5EF4-FFF2-40B4-BE49-F238E27FC236}">
                <a16:creationId xmlns:a16="http://schemas.microsoft.com/office/drawing/2014/main" id="{9D2E9DFD-B289-41E0-A706-0DF99250C3A8}"/>
              </a:ext>
            </a:extLst>
          </p:cNvPr>
          <p:cNvSpPr>
            <a:spLocks noGrp="1"/>
          </p:cNvSpPr>
          <p:nvPr>
            <p:ph type="body" sz="quarter" idx="23" hasCustomPrompt="1"/>
          </p:nvPr>
        </p:nvSpPr>
        <p:spPr>
          <a:xfrm>
            <a:off x="6448836" y="302793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2" name="Text Placeholder 14">
            <a:extLst>
              <a:ext uri="{FF2B5EF4-FFF2-40B4-BE49-F238E27FC236}">
                <a16:creationId xmlns:a16="http://schemas.microsoft.com/office/drawing/2014/main" id="{29CFE769-E334-4852-98D4-D2686E7A177D}"/>
              </a:ext>
            </a:extLst>
          </p:cNvPr>
          <p:cNvSpPr>
            <a:spLocks noGrp="1"/>
          </p:cNvSpPr>
          <p:nvPr>
            <p:ph type="body" sz="quarter" idx="24" hasCustomPrompt="1"/>
          </p:nvPr>
        </p:nvSpPr>
        <p:spPr>
          <a:xfrm>
            <a:off x="7177978" y="3027930"/>
            <a:ext cx="61531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3" name="Text Placeholder 14">
            <a:extLst>
              <a:ext uri="{FF2B5EF4-FFF2-40B4-BE49-F238E27FC236}">
                <a16:creationId xmlns:a16="http://schemas.microsoft.com/office/drawing/2014/main" id="{656E6239-48C4-41A4-9AA4-44A85F3A09DD}"/>
              </a:ext>
            </a:extLst>
          </p:cNvPr>
          <p:cNvSpPr>
            <a:spLocks noGrp="1"/>
          </p:cNvSpPr>
          <p:nvPr>
            <p:ph type="body" sz="quarter" idx="25" hasCustomPrompt="1"/>
          </p:nvPr>
        </p:nvSpPr>
        <p:spPr>
          <a:xfrm>
            <a:off x="8027666" y="302793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4" name="Text Placeholder 14">
            <a:extLst>
              <a:ext uri="{FF2B5EF4-FFF2-40B4-BE49-F238E27FC236}">
                <a16:creationId xmlns:a16="http://schemas.microsoft.com/office/drawing/2014/main" id="{677AF2E7-6E1A-4486-9E9C-831E8AA4E31C}"/>
              </a:ext>
            </a:extLst>
          </p:cNvPr>
          <p:cNvSpPr>
            <a:spLocks noGrp="1"/>
          </p:cNvSpPr>
          <p:nvPr>
            <p:ph type="body" sz="quarter" idx="26" hasCustomPrompt="1"/>
          </p:nvPr>
        </p:nvSpPr>
        <p:spPr>
          <a:xfrm>
            <a:off x="8817081" y="302793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5" name="Text Placeholder 14">
            <a:extLst>
              <a:ext uri="{FF2B5EF4-FFF2-40B4-BE49-F238E27FC236}">
                <a16:creationId xmlns:a16="http://schemas.microsoft.com/office/drawing/2014/main" id="{54CB8F8F-95F4-4C90-B6B0-E05E3FD39060}"/>
              </a:ext>
            </a:extLst>
          </p:cNvPr>
          <p:cNvSpPr>
            <a:spLocks noGrp="1"/>
          </p:cNvSpPr>
          <p:nvPr>
            <p:ph type="body" sz="quarter" idx="27" hasCustomPrompt="1"/>
          </p:nvPr>
        </p:nvSpPr>
        <p:spPr>
          <a:xfrm>
            <a:off x="9546420" y="3027930"/>
            <a:ext cx="61531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6" name="Text Placeholder 14">
            <a:extLst>
              <a:ext uri="{FF2B5EF4-FFF2-40B4-BE49-F238E27FC236}">
                <a16:creationId xmlns:a16="http://schemas.microsoft.com/office/drawing/2014/main" id="{D4D4CBEB-ED3F-458B-89D4-BF7B87EEA701}"/>
              </a:ext>
            </a:extLst>
          </p:cNvPr>
          <p:cNvSpPr>
            <a:spLocks noGrp="1"/>
          </p:cNvSpPr>
          <p:nvPr>
            <p:ph type="body" sz="quarter" idx="28" hasCustomPrompt="1"/>
          </p:nvPr>
        </p:nvSpPr>
        <p:spPr>
          <a:xfrm>
            <a:off x="10395907" y="302793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7" name="Text Placeholder 14">
            <a:extLst>
              <a:ext uri="{FF2B5EF4-FFF2-40B4-BE49-F238E27FC236}">
                <a16:creationId xmlns:a16="http://schemas.microsoft.com/office/drawing/2014/main" id="{7D178BD8-37BB-4369-9089-458E4AFC029B}"/>
              </a:ext>
            </a:extLst>
          </p:cNvPr>
          <p:cNvSpPr>
            <a:spLocks noGrp="1"/>
          </p:cNvSpPr>
          <p:nvPr>
            <p:ph type="body" sz="quarter" idx="29" hasCustomPrompt="1"/>
          </p:nvPr>
        </p:nvSpPr>
        <p:spPr>
          <a:xfrm>
            <a:off x="171234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8" name="Text Placeholder 14">
            <a:extLst>
              <a:ext uri="{FF2B5EF4-FFF2-40B4-BE49-F238E27FC236}">
                <a16:creationId xmlns:a16="http://schemas.microsoft.com/office/drawing/2014/main" id="{EB35E26F-6E4D-49E5-8B52-C3DFC5DAED94}"/>
              </a:ext>
            </a:extLst>
          </p:cNvPr>
          <p:cNvSpPr>
            <a:spLocks noGrp="1"/>
          </p:cNvSpPr>
          <p:nvPr>
            <p:ph type="body" sz="quarter" idx="30" hasCustomPrompt="1"/>
          </p:nvPr>
        </p:nvSpPr>
        <p:spPr>
          <a:xfrm>
            <a:off x="250176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9" name="Text Placeholder 14">
            <a:extLst>
              <a:ext uri="{FF2B5EF4-FFF2-40B4-BE49-F238E27FC236}">
                <a16:creationId xmlns:a16="http://schemas.microsoft.com/office/drawing/2014/main" id="{57091E21-E4FD-4EFC-A957-BC31C0E5E066}"/>
              </a:ext>
            </a:extLst>
          </p:cNvPr>
          <p:cNvSpPr>
            <a:spLocks noGrp="1"/>
          </p:cNvSpPr>
          <p:nvPr>
            <p:ph type="body" sz="quarter" idx="31" hasCustomPrompt="1"/>
          </p:nvPr>
        </p:nvSpPr>
        <p:spPr>
          <a:xfrm>
            <a:off x="3230365" y="4871997"/>
            <a:ext cx="615309"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0" name="Text Placeholder 14">
            <a:extLst>
              <a:ext uri="{FF2B5EF4-FFF2-40B4-BE49-F238E27FC236}">
                <a16:creationId xmlns:a16="http://schemas.microsoft.com/office/drawing/2014/main" id="{93BD433F-C233-4D3A-A836-157F6D8E7877}"/>
              </a:ext>
            </a:extLst>
          </p:cNvPr>
          <p:cNvSpPr>
            <a:spLocks noGrp="1"/>
          </p:cNvSpPr>
          <p:nvPr>
            <p:ph type="body" sz="quarter" idx="32" hasCustomPrompt="1"/>
          </p:nvPr>
        </p:nvSpPr>
        <p:spPr>
          <a:xfrm>
            <a:off x="408059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1" name="Text Placeholder 14">
            <a:extLst>
              <a:ext uri="{FF2B5EF4-FFF2-40B4-BE49-F238E27FC236}">
                <a16:creationId xmlns:a16="http://schemas.microsoft.com/office/drawing/2014/main" id="{A047DD8B-C64B-4EEF-A394-1EF5D78C9199}"/>
              </a:ext>
            </a:extLst>
          </p:cNvPr>
          <p:cNvSpPr>
            <a:spLocks noGrp="1"/>
          </p:cNvSpPr>
          <p:nvPr>
            <p:ph type="body" sz="quarter" idx="33" hasCustomPrompt="1"/>
          </p:nvPr>
        </p:nvSpPr>
        <p:spPr>
          <a:xfrm>
            <a:off x="4810807" y="4871997"/>
            <a:ext cx="61531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2" name="Text Placeholder 14">
            <a:extLst>
              <a:ext uri="{FF2B5EF4-FFF2-40B4-BE49-F238E27FC236}">
                <a16:creationId xmlns:a16="http://schemas.microsoft.com/office/drawing/2014/main" id="{9F7A3216-3089-45BC-B307-8D5B15FE5D06}"/>
              </a:ext>
            </a:extLst>
          </p:cNvPr>
          <p:cNvSpPr>
            <a:spLocks noGrp="1"/>
          </p:cNvSpPr>
          <p:nvPr>
            <p:ph type="body" sz="quarter" idx="34" hasCustomPrompt="1"/>
          </p:nvPr>
        </p:nvSpPr>
        <p:spPr>
          <a:xfrm>
            <a:off x="565942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3" name="Text Placeholder 14">
            <a:extLst>
              <a:ext uri="{FF2B5EF4-FFF2-40B4-BE49-F238E27FC236}">
                <a16:creationId xmlns:a16="http://schemas.microsoft.com/office/drawing/2014/main" id="{C4C055EF-54DF-4BA1-A25C-B1010981E7CB}"/>
              </a:ext>
            </a:extLst>
          </p:cNvPr>
          <p:cNvSpPr>
            <a:spLocks noGrp="1"/>
          </p:cNvSpPr>
          <p:nvPr>
            <p:ph type="body" sz="quarter" idx="35" hasCustomPrompt="1"/>
          </p:nvPr>
        </p:nvSpPr>
        <p:spPr>
          <a:xfrm>
            <a:off x="644883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4" name="Text Placeholder 14">
            <a:extLst>
              <a:ext uri="{FF2B5EF4-FFF2-40B4-BE49-F238E27FC236}">
                <a16:creationId xmlns:a16="http://schemas.microsoft.com/office/drawing/2014/main" id="{46C13F5D-6794-400F-906D-2D40EEEC343B}"/>
              </a:ext>
            </a:extLst>
          </p:cNvPr>
          <p:cNvSpPr>
            <a:spLocks noGrp="1"/>
          </p:cNvSpPr>
          <p:nvPr>
            <p:ph type="body" sz="quarter" idx="36" hasCustomPrompt="1"/>
          </p:nvPr>
        </p:nvSpPr>
        <p:spPr>
          <a:xfrm>
            <a:off x="7177978" y="4871997"/>
            <a:ext cx="61531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5" name="Text Placeholder 14">
            <a:extLst>
              <a:ext uri="{FF2B5EF4-FFF2-40B4-BE49-F238E27FC236}">
                <a16:creationId xmlns:a16="http://schemas.microsoft.com/office/drawing/2014/main" id="{45714E98-02E2-48DF-9367-87F55E4FB6A8}"/>
              </a:ext>
            </a:extLst>
          </p:cNvPr>
          <p:cNvSpPr>
            <a:spLocks noGrp="1"/>
          </p:cNvSpPr>
          <p:nvPr>
            <p:ph type="body" sz="quarter" idx="37" hasCustomPrompt="1"/>
          </p:nvPr>
        </p:nvSpPr>
        <p:spPr>
          <a:xfrm>
            <a:off x="802766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6" name="Text Placeholder 14">
            <a:extLst>
              <a:ext uri="{FF2B5EF4-FFF2-40B4-BE49-F238E27FC236}">
                <a16:creationId xmlns:a16="http://schemas.microsoft.com/office/drawing/2014/main" id="{9C13007C-3478-4694-B3D7-8AE2F4C80DEF}"/>
              </a:ext>
            </a:extLst>
          </p:cNvPr>
          <p:cNvSpPr>
            <a:spLocks noGrp="1"/>
          </p:cNvSpPr>
          <p:nvPr>
            <p:ph type="body" sz="quarter" idx="38" hasCustomPrompt="1"/>
          </p:nvPr>
        </p:nvSpPr>
        <p:spPr>
          <a:xfrm>
            <a:off x="881708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7" name="Text Placeholder 14">
            <a:extLst>
              <a:ext uri="{FF2B5EF4-FFF2-40B4-BE49-F238E27FC236}">
                <a16:creationId xmlns:a16="http://schemas.microsoft.com/office/drawing/2014/main" id="{0F8E2313-703C-4CF3-9F33-F2FA123ED3BE}"/>
              </a:ext>
            </a:extLst>
          </p:cNvPr>
          <p:cNvSpPr>
            <a:spLocks noGrp="1"/>
          </p:cNvSpPr>
          <p:nvPr>
            <p:ph type="body" sz="quarter" idx="39" hasCustomPrompt="1"/>
          </p:nvPr>
        </p:nvSpPr>
        <p:spPr>
          <a:xfrm>
            <a:off x="9546420" y="4871997"/>
            <a:ext cx="61531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8" name="Text Placeholder 14">
            <a:extLst>
              <a:ext uri="{FF2B5EF4-FFF2-40B4-BE49-F238E27FC236}">
                <a16:creationId xmlns:a16="http://schemas.microsoft.com/office/drawing/2014/main" id="{11BB185B-EE3A-4221-9885-0A23F6BB9B43}"/>
              </a:ext>
            </a:extLst>
          </p:cNvPr>
          <p:cNvSpPr>
            <a:spLocks noGrp="1"/>
          </p:cNvSpPr>
          <p:nvPr>
            <p:ph type="body" sz="quarter" idx="40" hasCustomPrompt="1"/>
          </p:nvPr>
        </p:nvSpPr>
        <p:spPr>
          <a:xfrm>
            <a:off x="10395907"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51" name="Text Placeholder 14">
            <a:extLst>
              <a:ext uri="{FF2B5EF4-FFF2-40B4-BE49-F238E27FC236}">
                <a16:creationId xmlns:a16="http://schemas.microsoft.com/office/drawing/2014/main" id="{ABA1EBA0-06C6-4473-9072-0B46D901EEE4}"/>
              </a:ext>
            </a:extLst>
          </p:cNvPr>
          <p:cNvSpPr>
            <a:spLocks noGrp="1"/>
          </p:cNvSpPr>
          <p:nvPr>
            <p:ph type="body" sz="quarter" idx="41" hasCustomPrompt="1"/>
          </p:nvPr>
        </p:nvSpPr>
        <p:spPr>
          <a:xfrm>
            <a:off x="696804" y="2618463"/>
            <a:ext cx="1021001" cy="501726"/>
          </a:xfrm>
          <a:prstGeom prst="rect">
            <a:avLst/>
          </a:prstGeom>
        </p:spPr>
        <p:txBody>
          <a:bodyPr anchor="ctr"/>
          <a:lstStyle>
            <a:lvl1pPr marL="0" indent="0" algn="ctr">
              <a:buNone/>
              <a:defRPr sz="1800" cap="all" spc="100" baseline="0">
                <a:solidFill>
                  <a:schemeClr val="accent5">
                    <a:lumMod val="50000"/>
                  </a:schemeClr>
                </a:solidFill>
                <a:latin typeface="+mj-lt"/>
              </a:defRPr>
            </a:lvl1pPr>
          </a:lstStyle>
          <a:p>
            <a:pPr lvl="0"/>
            <a:r>
              <a:rPr lang="en-US"/>
              <a:t>Add year</a:t>
            </a:r>
          </a:p>
        </p:txBody>
      </p:sp>
      <p:sp>
        <p:nvSpPr>
          <p:cNvPr id="52" name="Text Placeholder 14">
            <a:extLst>
              <a:ext uri="{FF2B5EF4-FFF2-40B4-BE49-F238E27FC236}">
                <a16:creationId xmlns:a16="http://schemas.microsoft.com/office/drawing/2014/main" id="{E3E7422E-C8DE-4304-BC2C-D7A9200338B2}"/>
              </a:ext>
            </a:extLst>
          </p:cNvPr>
          <p:cNvSpPr>
            <a:spLocks noGrp="1"/>
          </p:cNvSpPr>
          <p:nvPr>
            <p:ph type="body" sz="quarter" idx="42" hasCustomPrompt="1"/>
          </p:nvPr>
        </p:nvSpPr>
        <p:spPr>
          <a:xfrm>
            <a:off x="696804" y="4449901"/>
            <a:ext cx="1021001" cy="501726"/>
          </a:xfrm>
          <a:prstGeom prst="rect">
            <a:avLst/>
          </a:prstGeom>
        </p:spPr>
        <p:txBody>
          <a:bodyPr anchor="ctr"/>
          <a:lstStyle>
            <a:lvl1pPr marL="0" indent="0" algn="ctr">
              <a:buNone/>
              <a:defRPr sz="1800" cap="all" spc="100" baseline="0">
                <a:solidFill>
                  <a:schemeClr val="accent5">
                    <a:lumMod val="50000"/>
                  </a:schemeClr>
                </a:solidFill>
                <a:latin typeface="+mj-lt"/>
              </a:defRPr>
            </a:lvl1pPr>
          </a:lstStyle>
          <a:p>
            <a:pPr lvl="0"/>
            <a:r>
              <a:rPr lang="en-US"/>
              <a:t>Add year</a:t>
            </a:r>
          </a:p>
        </p:txBody>
      </p:sp>
      <p:sp>
        <p:nvSpPr>
          <p:cNvPr id="53" name="Text Placeholder 14">
            <a:extLst>
              <a:ext uri="{FF2B5EF4-FFF2-40B4-BE49-F238E27FC236}">
                <a16:creationId xmlns:a16="http://schemas.microsoft.com/office/drawing/2014/main" id="{E5B67A4A-03EA-4C59-B052-C3AC86249195}"/>
              </a:ext>
            </a:extLst>
          </p:cNvPr>
          <p:cNvSpPr>
            <a:spLocks noGrp="1"/>
          </p:cNvSpPr>
          <p:nvPr>
            <p:ph type="body" sz="quarter" idx="43" hasCustomPrompt="1"/>
          </p:nvPr>
        </p:nvSpPr>
        <p:spPr>
          <a:xfrm>
            <a:off x="2029367" y="205831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a:t>Click to add text</a:t>
            </a:r>
          </a:p>
        </p:txBody>
      </p:sp>
      <p:sp>
        <p:nvSpPr>
          <p:cNvPr id="54" name="Text Placeholder 14">
            <a:extLst>
              <a:ext uri="{FF2B5EF4-FFF2-40B4-BE49-F238E27FC236}">
                <a16:creationId xmlns:a16="http://schemas.microsoft.com/office/drawing/2014/main" id="{386D9727-6EAF-44BD-B5BB-FF9FB2E38F27}"/>
              </a:ext>
            </a:extLst>
          </p:cNvPr>
          <p:cNvSpPr>
            <a:spLocks noGrp="1"/>
          </p:cNvSpPr>
          <p:nvPr>
            <p:ph type="body" sz="quarter" idx="44" hasCustomPrompt="1"/>
          </p:nvPr>
        </p:nvSpPr>
        <p:spPr>
          <a:xfrm>
            <a:off x="4397612" y="205831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a:t>Click to add text</a:t>
            </a:r>
          </a:p>
        </p:txBody>
      </p:sp>
      <p:sp>
        <p:nvSpPr>
          <p:cNvPr id="55" name="Text Placeholder 14">
            <a:extLst>
              <a:ext uri="{FF2B5EF4-FFF2-40B4-BE49-F238E27FC236}">
                <a16:creationId xmlns:a16="http://schemas.microsoft.com/office/drawing/2014/main" id="{8ED3541C-CC4E-4C36-9758-9D66DDE2BA3D}"/>
              </a:ext>
            </a:extLst>
          </p:cNvPr>
          <p:cNvSpPr>
            <a:spLocks noGrp="1"/>
          </p:cNvSpPr>
          <p:nvPr>
            <p:ph type="body" sz="quarter" idx="45" hasCustomPrompt="1"/>
          </p:nvPr>
        </p:nvSpPr>
        <p:spPr>
          <a:xfrm>
            <a:off x="8344687" y="205831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a:t>Click to add text</a:t>
            </a:r>
          </a:p>
        </p:txBody>
      </p:sp>
      <p:sp>
        <p:nvSpPr>
          <p:cNvPr id="56" name="Text Placeholder 14">
            <a:extLst>
              <a:ext uri="{FF2B5EF4-FFF2-40B4-BE49-F238E27FC236}">
                <a16:creationId xmlns:a16="http://schemas.microsoft.com/office/drawing/2014/main" id="{5C4B9123-0034-44EB-AE51-BE0E95C36F9D}"/>
              </a:ext>
            </a:extLst>
          </p:cNvPr>
          <p:cNvSpPr>
            <a:spLocks noGrp="1"/>
          </p:cNvSpPr>
          <p:nvPr>
            <p:ph type="body" sz="quarter" idx="46" hasCustomPrompt="1"/>
          </p:nvPr>
        </p:nvSpPr>
        <p:spPr>
          <a:xfrm>
            <a:off x="2029367" y="4003137"/>
            <a:ext cx="1440088" cy="408780"/>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a:t>Click to add text</a:t>
            </a:r>
          </a:p>
        </p:txBody>
      </p:sp>
      <p:sp>
        <p:nvSpPr>
          <p:cNvPr id="57" name="Text Placeholder 14">
            <a:extLst>
              <a:ext uri="{FF2B5EF4-FFF2-40B4-BE49-F238E27FC236}">
                <a16:creationId xmlns:a16="http://schemas.microsoft.com/office/drawing/2014/main" id="{F6EBC080-B92D-4FC1-91BB-CBB73125903E}"/>
              </a:ext>
            </a:extLst>
          </p:cNvPr>
          <p:cNvSpPr>
            <a:spLocks noGrp="1"/>
          </p:cNvSpPr>
          <p:nvPr>
            <p:ph type="body" sz="quarter" idx="47" hasCustomPrompt="1"/>
          </p:nvPr>
        </p:nvSpPr>
        <p:spPr>
          <a:xfrm>
            <a:off x="5976442" y="4003137"/>
            <a:ext cx="1440088" cy="408780"/>
          </a:xfrm>
          <a:prstGeom prst="rect">
            <a:avLst/>
          </a:prstGeom>
        </p:spPr>
        <p:txBody>
          <a:bodyPr anchor="b"/>
          <a:lstStyle>
            <a:lvl1pPr marL="0" indent="0" algn="ctr">
              <a:lnSpc>
                <a:spcPct val="100000"/>
              </a:lnSpc>
              <a:spcBef>
                <a:spcPts val="0"/>
              </a:spcBef>
              <a:buNone/>
              <a:defRPr sz="1400" b="1" cap="none" spc="100" baseline="0">
                <a:solidFill>
                  <a:schemeClr val="accent3">
                    <a:lumMod val="50000"/>
                  </a:schemeClr>
                </a:solidFill>
                <a:latin typeface="+mn-lt"/>
              </a:defRPr>
            </a:lvl1pPr>
          </a:lstStyle>
          <a:p>
            <a:pPr lvl="0"/>
            <a:r>
              <a:rPr lang="en-US"/>
              <a:t>Click to add text</a:t>
            </a:r>
          </a:p>
        </p:txBody>
      </p:sp>
      <p:sp>
        <p:nvSpPr>
          <p:cNvPr id="58" name="Text Placeholder 14">
            <a:extLst>
              <a:ext uri="{FF2B5EF4-FFF2-40B4-BE49-F238E27FC236}">
                <a16:creationId xmlns:a16="http://schemas.microsoft.com/office/drawing/2014/main" id="{45A0B38A-6949-43DC-8059-9B50415B16B7}"/>
              </a:ext>
            </a:extLst>
          </p:cNvPr>
          <p:cNvSpPr>
            <a:spLocks noGrp="1"/>
          </p:cNvSpPr>
          <p:nvPr>
            <p:ph type="body" sz="quarter" idx="48" hasCustomPrompt="1"/>
          </p:nvPr>
        </p:nvSpPr>
        <p:spPr>
          <a:xfrm>
            <a:off x="9923517" y="4003137"/>
            <a:ext cx="1440088" cy="408780"/>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a:t>Click to add text</a:t>
            </a:r>
          </a:p>
        </p:txBody>
      </p:sp>
    </p:spTree>
    <p:extLst>
      <p:ext uri="{BB962C8B-B14F-4D97-AF65-F5344CB8AC3E}">
        <p14:creationId xmlns:p14="http://schemas.microsoft.com/office/powerpoint/2010/main" val="138423976"/>
      </p:ext>
    </p:extLst>
  </p:cSld>
  <p:clrMapOvr>
    <a:masterClrMapping/>
  </p:clrMapOvr>
  <p:hf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nancials">
    <p:bg>
      <p:bgPr>
        <a:solidFill>
          <a:schemeClr val="accent1"/>
        </a:solidFill>
        <a:effectLst/>
      </p:bgPr>
    </p:bg>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216878F0-817D-4F26-8B43-746016119A3F}"/>
              </a:ext>
            </a:extLst>
          </p:cNvPr>
          <p:cNvSpPr>
            <a:spLocks noGrp="1"/>
          </p:cNvSpPr>
          <p:nvPr>
            <p:ph type="pic" sz="quarter" idx="13" hasCustomPrompt="1"/>
          </p:nvPr>
        </p:nvSpPr>
        <p:spPr>
          <a:xfrm>
            <a:off x="-1" y="0"/>
            <a:ext cx="4661647" cy="6858000"/>
          </a:xfrm>
          <a:prstGeom prst="rect">
            <a:avLst/>
          </a:prstGeom>
        </p:spPr>
        <p:txBody>
          <a:bodyPr/>
          <a:lstStyle>
            <a:lvl1pPr marL="0" indent="0" algn="ctr">
              <a:buNone/>
              <a:defRPr>
                <a:solidFill>
                  <a:schemeClr val="accent6">
                    <a:lumMod val="10000"/>
                    <a:lumOff val="90000"/>
                  </a:schemeClr>
                </a:solidFill>
              </a:defRPr>
            </a:lvl1pPr>
          </a:lstStyle>
          <a:p>
            <a:r>
              <a:rPr lang="en-US"/>
              <a:t>Click to add photo</a:t>
            </a:r>
          </a:p>
        </p:txBody>
      </p:sp>
      <p:sp>
        <p:nvSpPr>
          <p:cNvPr id="3" name="Date Placeholder 2">
            <a:extLst>
              <a:ext uri="{FF2B5EF4-FFF2-40B4-BE49-F238E27FC236}">
                <a16:creationId xmlns:a16="http://schemas.microsoft.com/office/drawing/2014/main" id="{B0B4271A-ED63-46FF-9282-ECA9140CB04C}"/>
              </a:ext>
            </a:extLst>
          </p:cNvPr>
          <p:cNvSpPr>
            <a:spLocks noGrp="1"/>
          </p:cNvSpPr>
          <p:nvPr>
            <p:ph type="dt" sz="half" idx="10"/>
          </p:nvPr>
        </p:nvSpPr>
        <p:spPr/>
        <p:txBody>
          <a:bodyPr/>
          <a:lstStyle>
            <a:lvl1pPr>
              <a:defRPr>
                <a:solidFill>
                  <a:schemeClr val="bg1">
                    <a:lumMod val="95000"/>
                  </a:schemeClr>
                </a:solidFill>
              </a:defRPr>
            </a:lvl1pPr>
          </a:lstStyle>
          <a:p>
            <a:r>
              <a:rPr lang="en-US"/>
              <a:t>8/03/20XX</a:t>
            </a:r>
          </a:p>
        </p:txBody>
      </p:sp>
      <p:sp>
        <p:nvSpPr>
          <p:cNvPr id="4" name="Footer Placeholder 3">
            <a:extLst>
              <a:ext uri="{FF2B5EF4-FFF2-40B4-BE49-F238E27FC236}">
                <a16:creationId xmlns:a16="http://schemas.microsoft.com/office/drawing/2014/main" id="{53F05D42-821E-4E1A-ACD8-5D4B39CFC481}"/>
              </a:ext>
            </a:extLst>
          </p:cNvPr>
          <p:cNvSpPr>
            <a:spLocks noGrp="1"/>
          </p:cNvSpPr>
          <p:nvPr>
            <p:ph type="ftr" sz="quarter" idx="11"/>
          </p:nvPr>
        </p:nvSpPr>
        <p:spPr/>
        <p:txBody>
          <a:bodyPr/>
          <a:lstStyle>
            <a:lvl1pPr>
              <a:defRPr>
                <a:solidFill>
                  <a:schemeClr val="accent3"/>
                </a:solidFill>
              </a:defRPr>
            </a:lvl1pPr>
          </a:lstStyle>
          <a:p>
            <a:r>
              <a:rPr lang="en-US"/>
              <a:t>PITCH DECK</a:t>
            </a:r>
          </a:p>
        </p:txBody>
      </p:sp>
      <p:sp>
        <p:nvSpPr>
          <p:cNvPr id="5" name="Slide Number Placeholder 4">
            <a:extLst>
              <a:ext uri="{FF2B5EF4-FFF2-40B4-BE49-F238E27FC236}">
                <a16:creationId xmlns:a16="http://schemas.microsoft.com/office/drawing/2014/main" id="{E2A47555-EEE6-41B1-9AA5-E70CA2B604D2}"/>
              </a:ext>
            </a:extLst>
          </p:cNvPr>
          <p:cNvSpPr>
            <a:spLocks noGrp="1"/>
          </p:cNvSpPr>
          <p:nvPr>
            <p:ph type="sldNum" sz="quarter" idx="12"/>
          </p:nvPr>
        </p:nvSpPr>
        <p:spPr/>
        <p:txBody>
          <a:bodyPr/>
          <a:lstStyle>
            <a:lvl1pPr>
              <a:defRPr>
                <a:solidFill>
                  <a:schemeClr val="accent3"/>
                </a:solidFill>
              </a:defRPr>
            </a:lvl1pPr>
          </a:lstStyle>
          <a:p>
            <a:fld id="{4F6357DA-28E9-40D3-918C-4D14E8263D81}" type="slidenum">
              <a:rPr lang="en-US" smtClean="0"/>
              <a:pPr/>
              <a:t>‹#›</a:t>
            </a:fld>
            <a:endParaRPr lang="en-US"/>
          </a:p>
        </p:txBody>
      </p:sp>
      <p:sp>
        <p:nvSpPr>
          <p:cNvPr id="6" name="Title 1">
            <a:extLst>
              <a:ext uri="{FF2B5EF4-FFF2-40B4-BE49-F238E27FC236}">
                <a16:creationId xmlns:a16="http://schemas.microsoft.com/office/drawing/2014/main" id="{88D863BC-52D6-4182-94E2-EA35621A8A6D}"/>
              </a:ext>
            </a:extLst>
          </p:cNvPr>
          <p:cNvSpPr>
            <a:spLocks noGrp="1"/>
          </p:cNvSpPr>
          <p:nvPr>
            <p:ph type="ctrTitle" hasCustomPrompt="1"/>
          </p:nvPr>
        </p:nvSpPr>
        <p:spPr>
          <a:xfrm>
            <a:off x="5360889" y="729426"/>
            <a:ext cx="5903262" cy="635397"/>
          </a:xfrm>
          <a:prstGeom prst="rect">
            <a:avLst/>
          </a:prstGeom>
        </p:spPr>
        <p:txBody>
          <a:bodyPr anchor="ctr"/>
          <a:lstStyle>
            <a:lvl1pPr algn="l">
              <a:defRPr sz="2200" cap="all" spc="200" baseline="0">
                <a:solidFill>
                  <a:schemeClr val="bg1">
                    <a:lumMod val="95000"/>
                  </a:schemeClr>
                </a:solidFill>
                <a:latin typeface="+mj-lt"/>
              </a:defRPr>
            </a:lvl1pPr>
          </a:lstStyle>
          <a:p>
            <a:r>
              <a:rPr lang="en-US"/>
              <a:t>Click to add title</a:t>
            </a:r>
          </a:p>
        </p:txBody>
      </p:sp>
      <p:sp>
        <p:nvSpPr>
          <p:cNvPr id="7" name="Content Placeholder 6">
            <a:extLst>
              <a:ext uri="{FF2B5EF4-FFF2-40B4-BE49-F238E27FC236}">
                <a16:creationId xmlns:a16="http://schemas.microsoft.com/office/drawing/2014/main" id="{4F792BF5-C216-472F-93C8-9E12D88E6BB7}"/>
              </a:ext>
            </a:extLst>
          </p:cNvPr>
          <p:cNvSpPr>
            <a:spLocks noGrp="1"/>
          </p:cNvSpPr>
          <p:nvPr>
            <p:ph sz="quarter" idx="14"/>
          </p:nvPr>
        </p:nvSpPr>
        <p:spPr>
          <a:xfrm>
            <a:off x="5360988" y="1625600"/>
            <a:ext cx="5903912" cy="4429125"/>
          </a:xfrm>
          <a:prstGeom prst="rect">
            <a:avLst/>
          </a:prstGeom>
        </p:spPr>
        <p:txBody>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0576373"/>
      </p:ext>
    </p:extLst>
  </p:cSld>
  <p:clrMapOvr>
    <a:masterClrMapping/>
  </p:clrMapOvr>
  <p:hf sldNum="0"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eet Our Team 4-Up">
    <p:bg>
      <p:bgPr>
        <a:solidFill>
          <a:schemeClr val="bg1">
            <a:lumMod val="50000"/>
          </a:schemeClr>
        </a:solidFill>
        <a:effectLst/>
      </p:bgPr>
    </p:bg>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71C49FEB-B8EF-4D85-AF1E-FF1A08DED40F}"/>
              </a:ext>
            </a:extLst>
          </p:cNvPr>
          <p:cNvSpPr>
            <a:spLocks noGrp="1"/>
          </p:cNvSpPr>
          <p:nvPr>
            <p:ph type="body" sz="quarter" idx="29" hasCustomPrompt="1"/>
          </p:nvPr>
        </p:nvSpPr>
        <p:spPr>
          <a:xfrm>
            <a:off x="1" y="1"/>
            <a:ext cx="12192000" cy="2514600"/>
          </a:xfrm>
          <a:prstGeom prst="rect">
            <a:avLst/>
          </a:prstGeom>
        </p:spPr>
        <p:txBody>
          <a:bodyPr/>
          <a:lstStyle>
            <a:lvl1pPr marL="0" indent="0" algn="r">
              <a:lnSpc>
                <a:spcPct val="35000"/>
              </a:lnSpc>
              <a:spcBef>
                <a:spcPts val="0"/>
              </a:spcBef>
              <a:buNone/>
              <a:defRPr sz="50000" baseline="0">
                <a:solidFill>
                  <a:schemeClr val="bg1">
                    <a:alpha val="5000"/>
                  </a:schemeClr>
                </a:solidFill>
                <a:latin typeface="Kunstler Script" panose="030304020206070D0D06" pitchFamily="66" charset="0"/>
              </a:defRPr>
            </a:lvl1pPr>
          </a:lstStyle>
          <a:p>
            <a:r>
              <a:rPr lang="en-US"/>
              <a:t>Team</a:t>
            </a:r>
          </a:p>
        </p:txBody>
      </p:sp>
      <p:sp>
        <p:nvSpPr>
          <p:cNvPr id="3" name="Date Placeholder 2">
            <a:extLst>
              <a:ext uri="{FF2B5EF4-FFF2-40B4-BE49-F238E27FC236}">
                <a16:creationId xmlns:a16="http://schemas.microsoft.com/office/drawing/2014/main" id="{2751E4D1-453A-486C-AC10-C420246031B9}"/>
              </a:ext>
            </a:extLst>
          </p:cNvPr>
          <p:cNvSpPr>
            <a:spLocks noGrp="1"/>
          </p:cNvSpPr>
          <p:nvPr>
            <p:ph type="dt" sz="half" idx="10"/>
          </p:nvPr>
        </p:nvSpPr>
        <p:spPr/>
        <p:txBody>
          <a:bodyPr/>
          <a:lstStyle>
            <a:lvl1pPr>
              <a:defRPr>
                <a:solidFill>
                  <a:schemeClr val="bg1"/>
                </a:solidFill>
              </a:defRPr>
            </a:lvl1pPr>
          </a:lstStyle>
          <a:p>
            <a:r>
              <a:rPr lang="en-US"/>
              <a:t>8/03/20XX</a:t>
            </a:r>
          </a:p>
        </p:txBody>
      </p:sp>
      <p:sp>
        <p:nvSpPr>
          <p:cNvPr id="4" name="Footer Placeholder 3">
            <a:extLst>
              <a:ext uri="{FF2B5EF4-FFF2-40B4-BE49-F238E27FC236}">
                <a16:creationId xmlns:a16="http://schemas.microsoft.com/office/drawing/2014/main" id="{0BD6862B-8836-4F15-B05B-24B5EFFD7650}"/>
              </a:ext>
            </a:extLst>
          </p:cNvPr>
          <p:cNvSpPr>
            <a:spLocks noGrp="1"/>
          </p:cNvSpPr>
          <p:nvPr>
            <p:ph type="ftr" sz="quarter" idx="11"/>
          </p:nvPr>
        </p:nvSpPr>
        <p:spPr/>
        <p:txBody>
          <a:bodyPr/>
          <a:lstStyle>
            <a:lvl1pPr>
              <a:defRPr>
                <a:solidFill>
                  <a:schemeClr val="bg1"/>
                </a:solidFill>
              </a:defRPr>
            </a:lvl1pPr>
          </a:lstStyle>
          <a:p>
            <a:r>
              <a:rPr lang="en-US"/>
              <a:t>PITCH DECK</a:t>
            </a:r>
          </a:p>
        </p:txBody>
      </p:sp>
      <p:sp>
        <p:nvSpPr>
          <p:cNvPr id="5" name="Slide Number Placeholder 4">
            <a:extLst>
              <a:ext uri="{FF2B5EF4-FFF2-40B4-BE49-F238E27FC236}">
                <a16:creationId xmlns:a16="http://schemas.microsoft.com/office/drawing/2014/main" id="{E7F95F47-BBF4-4271-B6F5-E9C3507ADD58}"/>
              </a:ext>
            </a:extLst>
          </p:cNvPr>
          <p:cNvSpPr>
            <a:spLocks noGrp="1"/>
          </p:cNvSpPr>
          <p:nvPr>
            <p:ph type="sldNum" sz="quarter" idx="12"/>
          </p:nvPr>
        </p:nvSpPr>
        <p:spPr/>
        <p:txBody>
          <a:bodyPr/>
          <a:lstStyle>
            <a:lvl1pPr>
              <a:defRPr>
                <a:solidFill>
                  <a:schemeClr val="bg1"/>
                </a:solidFill>
              </a:defRPr>
            </a:lvl1pPr>
          </a:lstStyle>
          <a:p>
            <a:fld id="{4F6357DA-28E9-40D3-918C-4D14E8263D81}" type="slidenum">
              <a:rPr lang="en-US" smtClean="0"/>
              <a:pPr/>
              <a:t>‹#›</a:t>
            </a:fld>
            <a:endParaRPr lang="en-US"/>
          </a:p>
        </p:txBody>
      </p:sp>
      <p:sp>
        <p:nvSpPr>
          <p:cNvPr id="6" name="Title 1">
            <a:extLst>
              <a:ext uri="{FF2B5EF4-FFF2-40B4-BE49-F238E27FC236}">
                <a16:creationId xmlns:a16="http://schemas.microsoft.com/office/drawing/2014/main" id="{B06E153E-70D2-4FA6-AE08-1FF540897371}"/>
              </a:ext>
            </a:extLst>
          </p:cNvPr>
          <p:cNvSpPr>
            <a:spLocks noGrp="1"/>
          </p:cNvSpPr>
          <p:nvPr>
            <p:ph type="ctrTitle" hasCustomPrompt="1"/>
          </p:nvPr>
        </p:nvSpPr>
        <p:spPr>
          <a:xfrm>
            <a:off x="2933903" y="1655011"/>
            <a:ext cx="6324194" cy="639955"/>
          </a:xfrm>
          <a:prstGeom prst="rect">
            <a:avLst/>
          </a:prstGeom>
        </p:spPr>
        <p:txBody>
          <a:bodyPr anchor="ctr"/>
          <a:lstStyle>
            <a:lvl1pPr algn="ctr">
              <a:defRPr sz="2200" cap="all" spc="200" baseline="0">
                <a:solidFill>
                  <a:schemeClr val="bg1"/>
                </a:solidFill>
                <a:latin typeface="+mj-lt"/>
              </a:defRPr>
            </a:lvl1pPr>
          </a:lstStyle>
          <a:p>
            <a:r>
              <a:rPr lang="en-US"/>
              <a:t>Click to add title</a:t>
            </a:r>
          </a:p>
        </p:txBody>
      </p:sp>
      <p:sp>
        <p:nvSpPr>
          <p:cNvPr id="9" name="Picture Placeholder 9">
            <a:extLst>
              <a:ext uri="{FF2B5EF4-FFF2-40B4-BE49-F238E27FC236}">
                <a16:creationId xmlns:a16="http://schemas.microsoft.com/office/drawing/2014/main" id="{DC04EBE4-2F20-469F-8A53-9BEC2E378220}"/>
              </a:ext>
            </a:extLst>
          </p:cNvPr>
          <p:cNvSpPr>
            <a:spLocks noGrp="1"/>
          </p:cNvSpPr>
          <p:nvPr>
            <p:ph type="pic" sz="quarter" idx="14" hasCustomPrompt="1"/>
          </p:nvPr>
        </p:nvSpPr>
        <p:spPr>
          <a:xfrm>
            <a:off x="1644345" y="2757949"/>
            <a:ext cx="1451493" cy="1462225"/>
          </a:xfrm>
          <a:prstGeom prst="ellipse">
            <a:avLst/>
          </a:prstGeom>
        </p:spPr>
        <p:txBody>
          <a:bodyPr/>
          <a:lstStyle>
            <a:lvl1pPr marL="0" indent="0" algn="ctr">
              <a:buNone/>
              <a:defRPr>
                <a:solidFill>
                  <a:schemeClr val="bg1"/>
                </a:solidFill>
              </a:defRPr>
            </a:lvl1pPr>
          </a:lstStyle>
          <a:p>
            <a:r>
              <a:rPr lang="en-US"/>
              <a:t>Click to add photo</a:t>
            </a:r>
          </a:p>
        </p:txBody>
      </p:sp>
      <p:sp>
        <p:nvSpPr>
          <p:cNvPr id="10" name="Text Placeholder 10">
            <a:extLst>
              <a:ext uri="{FF2B5EF4-FFF2-40B4-BE49-F238E27FC236}">
                <a16:creationId xmlns:a16="http://schemas.microsoft.com/office/drawing/2014/main" id="{B4BA6AEB-B1AF-4446-A7B4-97B679BC9309}"/>
              </a:ext>
            </a:extLst>
          </p:cNvPr>
          <p:cNvSpPr>
            <a:spLocks noGrp="1"/>
          </p:cNvSpPr>
          <p:nvPr>
            <p:ph type="body" sz="quarter" idx="18" hasCustomPrompt="1"/>
          </p:nvPr>
        </p:nvSpPr>
        <p:spPr>
          <a:xfrm>
            <a:off x="1204655" y="4463647"/>
            <a:ext cx="2330873" cy="442298"/>
          </a:xfrm>
          <a:prstGeom prst="rect">
            <a:avLst/>
          </a:prstGeom>
        </p:spPr>
        <p:txBody>
          <a:bodyPr anchor="ctr"/>
          <a:lstStyle>
            <a:lvl1pPr marL="0" indent="0" algn="ctr">
              <a:buNone/>
              <a:defRPr sz="1200" cap="all" spc="100" baseline="0">
                <a:solidFill>
                  <a:schemeClr val="bg1"/>
                </a:solidFill>
                <a:latin typeface="+mj-lt"/>
              </a:defRPr>
            </a:lvl1pPr>
          </a:lstStyle>
          <a:p>
            <a:pPr lvl="0"/>
            <a:r>
              <a:rPr lang="en-US"/>
              <a:t>Add name</a:t>
            </a:r>
          </a:p>
        </p:txBody>
      </p:sp>
      <p:sp>
        <p:nvSpPr>
          <p:cNvPr id="11" name="Text Placeholder 10">
            <a:extLst>
              <a:ext uri="{FF2B5EF4-FFF2-40B4-BE49-F238E27FC236}">
                <a16:creationId xmlns:a16="http://schemas.microsoft.com/office/drawing/2014/main" id="{A3462D3F-0728-4C38-B170-389153ED5A5F}"/>
              </a:ext>
            </a:extLst>
          </p:cNvPr>
          <p:cNvSpPr>
            <a:spLocks noGrp="1"/>
          </p:cNvSpPr>
          <p:nvPr>
            <p:ph type="body" sz="quarter" idx="19" hasCustomPrompt="1"/>
          </p:nvPr>
        </p:nvSpPr>
        <p:spPr>
          <a:xfrm>
            <a:off x="1204655" y="4779469"/>
            <a:ext cx="2330873" cy="442298"/>
          </a:xfrm>
          <a:prstGeom prst="rect">
            <a:avLst/>
          </a:prstGeom>
        </p:spPr>
        <p:txBody>
          <a:bodyPr anchor="t"/>
          <a:lstStyle>
            <a:lvl1pPr marL="0" indent="0" algn="ctr">
              <a:buNone/>
              <a:defRPr sz="1100" cap="none" spc="100" baseline="0">
                <a:solidFill>
                  <a:schemeClr val="bg1"/>
                </a:solidFill>
                <a:latin typeface="+mn-lt"/>
              </a:defRPr>
            </a:lvl1pPr>
          </a:lstStyle>
          <a:p>
            <a:pPr lvl="0"/>
            <a:r>
              <a:rPr lang="en-US"/>
              <a:t>Add title</a:t>
            </a:r>
          </a:p>
        </p:txBody>
      </p:sp>
      <p:sp>
        <p:nvSpPr>
          <p:cNvPr id="12" name="Picture Placeholder 9">
            <a:extLst>
              <a:ext uri="{FF2B5EF4-FFF2-40B4-BE49-F238E27FC236}">
                <a16:creationId xmlns:a16="http://schemas.microsoft.com/office/drawing/2014/main" id="{3E3EC61F-D3A5-4658-8BA3-A91338AF2FAF}"/>
              </a:ext>
            </a:extLst>
          </p:cNvPr>
          <p:cNvSpPr>
            <a:spLocks noGrp="1"/>
          </p:cNvSpPr>
          <p:nvPr>
            <p:ph type="pic" sz="quarter" idx="20" hasCustomPrompt="1"/>
          </p:nvPr>
        </p:nvSpPr>
        <p:spPr>
          <a:xfrm>
            <a:off x="4133091" y="2757949"/>
            <a:ext cx="1451493" cy="1462225"/>
          </a:xfrm>
          <a:prstGeom prst="ellipse">
            <a:avLst/>
          </a:prstGeom>
        </p:spPr>
        <p:txBody>
          <a:bodyPr/>
          <a:lstStyle>
            <a:lvl1pPr marL="0" indent="0" algn="ctr">
              <a:buNone/>
              <a:defRPr>
                <a:solidFill>
                  <a:schemeClr val="bg1"/>
                </a:solidFill>
              </a:defRPr>
            </a:lvl1pPr>
          </a:lstStyle>
          <a:p>
            <a:r>
              <a:rPr lang="en-US"/>
              <a:t>Click to add photo</a:t>
            </a:r>
          </a:p>
        </p:txBody>
      </p:sp>
      <p:sp>
        <p:nvSpPr>
          <p:cNvPr id="13" name="Picture Placeholder 9">
            <a:extLst>
              <a:ext uri="{FF2B5EF4-FFF2-40B4-BE49-F238E27FC236}">
                <a16:creationId xmlns:a16="http://schemas.microsoft.com/office/drawing/2014/main" id="{CDB9F756-6446-412A-9650-AAB15FCA3623}"/>
              </a:ext>
            </a:extLst>
          </p:cNvPr>
          <p:cNvSpPr>
            <a:spLocks noGrp="1"/>
          </p:cNvSpPr>
          <p:nvPr>
            <p:ph type="pic" sz="quarter" idx="21" hasCustomPrompt="1"/>
          </p:nvPr>
        </p:nvSpPr>
        <p:spPr>
          <a:xfrm>
            <a:off x="6621836" y="2757949"/>
            <a:ext cx="1451493" cy="1462225"/>
          </a:xfrm>
          <a:prstGeom prst="ellipse">
            <a:avLst/>
          </a:prstGeom>
        </p:spPr>
        <p:txBody>
          <a:bodyPr/>
          <a:lstStyle>
            <a:lvl1pPr marL="0" indent="0" algn="ctr">
              <a:buNone/>
              <a:defRPr>
                <a:solidFill>
                  <a:schemeClr val="bg1"/>
                </a:solidFill>
              </a:defRPr>
            </a:lvl1pPr>
          </a:lstStyle>
          <a:p>
            <a:r>
              <a:rPr lang="en-US"/>
              <a:t>Click to add photo</a:t>
            </a:r>
          </a:p>
        </p:txBody>
      </p:sp>
      <p:sp>
        <p:nvSpPr>
          <p:cNvPr id="14" name="Picture Placeholder 9">
            <a:extLst>
              <a:ext uri="{FF2B5EF4-FFF2-40B4-BE49-F238E27FC236}">
                <a16:creationId xmlns:a16="http://schemas.microsoft.com/office/drawing/2014/main" id="{382166CD-0B9A-4F3F-9C64-C140FABE85C7}"/>
              </a:ext>
            </a:extLst>
          </p:cNvPr>
          <p:cNvSpPr>
            <a:spLocks noGrp="1"/>
          </p:cNvSpPr>
          <p:nvPr>
            <p:ph type="pic" sz="quarter" idx="22" hasCustomPrompt="1"/>
          </p:nvPr>
        </p:nvSpPr>
        <p:spPr>
          <a:xfrm>
            <a:off x="9110582" y="2757949"/>
            <a:ext cx="1451493" cy="1462225"/>
          </a:xfrm>
          <a:prstGeom prst="ellipse">
            <a:avLst/>
          </a:prstGeom>
        </p:spPr>
        <p:txBody>
          <a:bodyPr/>
          <a:lstStyle>
            <a:lvl1pPr marL="0" indent="0" algn="ctr">
              <a:buNone/>
              <a:defRPr>
                <a:solidFill>
                  <a:schemeClr val="bg1"/>
                </a:solidFill>
              </a:defRPr>
            </a:lvl1pPr>
          </a:lstStyle>
          <a:p>
            <a:r>
              <a:rPr lang="en-US"/>
              <a:t>Click to add photo</a:t>
            </a:r>
          </a:p>
        </p:txBody>
      </p:sp>
      <p:sp>
        <p:nvSpPr>
          <p:cNvPr id="15" name="Text Placeholder 10">
            <a:extLst>
              <a:ext uri="{FF2B5EF4-FFF2-40B4-BE49-F238E27FC236}">
                <a16:creationId xmlns:a16="http://schemas.microsoft.com/office/drawing/2014/main" id="{40DF12CD-BCB4-467F-B7E3-499EC97EFEB6}"/>
              </a:ext>
            </a:extLst>
          </p:cNvPr>
          <p:cNvSpPr>
            <a:spLocks noGrp="1"/>
          </p:cNvSpPr>
          <p:nvPr>
            <p:ph type="body" sz="quarter" idx="23" hasCustomPrompt="1"/>
          </p:nvPr>
        </p:nvSpPr>
        <p:spPr>
          <a:xfrm>
            <a:off x="3693400" y="4463647"/>
            <a:ext cx="2330874" cy="442298"/>
          </a:xfrm>
          <a:prstGeom prst="rect">
            <a:avLst/>
          </a:prstGeom>
        </p:spPr>
        <p:txBody>
          <a:bodyPr anchor="ctr"/>
          <a:lstStyle>
            <a:lvl1pPr marL="0" indent="0" algn="ctr">
              <a:buNone/>
              <a:defRPr sz="1200" cap="all" spc="100" baseline="0">
                <a:solidFill>
                  <a:schemeClr val="bg1"/>
                </a:solidFill>
                <a:latin typeface="+mj-lt"/>
              </a:defRPr>
            </a:lvl1pPr>
          </a:lstStyle>
          <a:p>
            <a:pPr lvl="0"/>
            <a:r>
              <a:rPr lang="en-US"/>
              <a:t>Add name</a:t>
            </a:r>
          </a:p>
        </p:txBody>
      </p:sp>
      <p:sp>
        <p:nvSpPr>
          <p:cNvPr id="16" name="Text Placeholder 10">
            <a:extLst>
              <a:ext uri="{FF2B5EF4-FFF2-40B4-BE49-F238E27FC236}">
                <a16:creationId xmlns:a16="http://schemas.microsoft.com/office/drawing/2014/main" id="{5A467C8A-05E4-4C98-85BA-9199B1C1E1D8}"/>
              </a:ext>
            </a:extLst>
          </p:cNvPr>
          <p:cNvSpPr>
            <a:spLocks noGrp="1"/>
          </p:cNvSpPr>
          <p:nvPr>
            <p:ph type="body" sz="quarter" idx="24" hasCustomPrompt="1"/>
          </p:nvPr>
        </p:nvSpPr>
        <p:spPr>
          <a:xfrm>
            <a:off x="3693400" y="4779469"/>
            <a:ext cx="2330874" cy="442298"/>
          </a:xfrm>
          <a:prstGeom prst="rect">
            <a:avLst/>
          </a:prstGeom>
        </p:spPr>
        <p:txBody>
          <a:bodyPr anchor="t"/>
          <a:lstStyle>
            <a:lvl1pPr marL="0" indent="0" algn="ctr">
              <a:buNone/>
              <a:defRPr sz="1100" cap="none" spc="100" baseline="0">
                <a:solidFill>
                  <a:schemeClr val="bg1"/>
                </a:solidFill>
                <a:latin typeface="+mn-lt"/>
              </a:defRPr>
            </a:lvl1pPr>
          </a:lstStyle>
          <a:p>
            <a:pPr lvl="0"/>
            <a:r>
              <a:rPr lang="en-US"/>
              <a:t>Add title</a:t>
            </a:r>
          </a:p>
        </p:txBody>
      </p:sp>
      <p:sp>
        <p:nvSpPr>
          <p:cNvPr id="17" name="Text Placeholder 10">
            <a:extLst>
              <a:ext uri="{FF2B5EF4-FFF2-40B4-BE49-F238E27FC236}">
                <a16:creationId xmlns:a16="http://schemas.microsoft.com/office/drawing/2014/main" id="{9058072E-F9B0-4371-960E-E67B496E3020}"/>
              </a:ext>
            </a:extLst>
          </p:cNvPr>
          <p:cNvSpPr>
            <a:spLocks noGrp="1"/>
          </p:cNvSpPr>
          <p:nvPr>
            <p:ph type="body" sz="quarter" idx="25" hasCustomPrompt="1"/>
          </p:nvPr>
        </p:nvSpPr>
        <p:spPr>
          <a:xfrm>
            <a:off x="6182145" y="4463647"/>
            <a:ext cx="2330875" cy="442298"/>
          </a:xfrm>
          <a:prstGeom prst="rect">
            <a:avLst/>
          </a:prstGeom>
        </p:spPr>
        <p:txBody>
          <a:bodyPr anchor="ctr"/>
          <a:lstStyle>
            <a:lvl1pPr marL="0" indent="0" algn="ctr">
              <a:buNone/>
              <a:defRPr sz="1200" cap="all" spc="100" baseline="0">
                <a:solidFill>
                  <a:schemeClr val="bg1"/>
                </a:solidFill>
                <a:latin typeface="+mj-lt"/>
              </a:defRPr>
            </a:lvl1pPr>
          </a:lstStyle>
          <a:p>
            <a:pPr lvl="0"/>
            <a:r>
              <a:rPr lang="en-US"/>
              <a:t>Add name</a:t>
            </a:r>
          </a:p>
        </p:txBody>
      </p:sp>
      <p:sp>
        <p:nvSpPr>
          <p:cNvPr id="18" name="Text Placeholder 10">
            <a:extLst>
              <a:ext uri="{FF2B5EF4-FFF2-40B4-BE49-F238E27FC236}">
                <a16:creationId xmlns:a16="http://schemas.microsoft.com/office/drawing/2014/main" id="{0A657816-CBF3-4FE7-86AD-21BF42DD1528}"/>
              </a:ext>
            </a:extLst>
          </p:cNvPr>
          <p:cNvSpPr>
            <a:spLocks noGrp="1"/>
          </p:cNvSpPr>
          <p:nvPr>
            <p:ph type="body" sz="quarter" idx="26" hasCustomPrompt="1"/>
          </p:nvPr>
        </p:nvSpPr>
        <p:spPr>
          <a:xfrm>
            <a:off x="6182145" y="4779469"/>
            <a:ext cx="2330875" cy="442298"/>
          </a:xfrm>
          <a:prstGeom prst="rect">
            <a:avLst/>
          </a:prstGeom>
        </p:spPr>
        <p:txBody>
          <a:bodyPr anchor="t"/>
          <a:lstStyle>
            <a:lvl1pPr marL="0" indent="0" algn="ctr">
              <a:buNone/>
              <a:defRPr sz="1100" cap="none" spc="100" baseline="0">
                <a:solidFill>
                  <a:schemeClr val="bg1"/>
                </a:solidFill>
                <a:latin typeface="+mn-lt"/>
              </a:defRPr>
            </a:lvl1pPr>
          </a:lstStyle>
          <a:p>
            <a:pPr lvl="0"/>
            <a:r>
              <a:rPr lang="en-US"/>
              <a:t>Add title</a:t>
            </a:r>
          </a:p>
        </p:txBody>
      </p:sp>
      <p:sp>
        <p:nvSpPr>
          <p:cNvPr id="19" name="Text Placeholder 10">
            <a:extLst>
              <a:ext uri="{FF2B5EF4-FFF2-40B4-BE49-F238E27FC236}">
                <a16:creationId xmlns:a16="http://schemas.microsoft.com/office/drawing/2014/main" id="{886C1499-EEAF-4BF5-99C2-BE435BED3F5B}"/>
              </a:ext>
            </a:extLst>
          </p:cNvPr>
          <p:cNvSpPr>
            <a:spLocks noGrp="1"/>
          </p:cNvSpPr>
          <p:nvPr>
            <p:ph type="body" sz="quarter" idx="27" hasCustomPrompt="1"/>
          </p:nvPr>
        </p:nvSpPr>
        <p:spPr>
          <a:xfrm>
            <a:off x="8670891" y="4463647"/>
            <a:ext cx="2330875" cy="442298"/>
          </a:xfrm>
          <a:prstGeom prst="rect">
            <a:avLst/>
          </a:prstGeom>
        </p:spPr>
        <p:txBody>
          <a:bodyPr anchor="ctr"/>
          <a:lstStyle>
            <a:lvl1pPr marL="0" indent="0" algn="ctr">
              <a:buNone/>
              <a:defRPr sz="1200" cap="all" spc="100" baseline="0">
                <a:solidFill>
                  <a:schemeClr val="bg1"/>
                </a:solidFill>
                <a:latin typeface="+mj-lt"/>
              </a:defRPr>
            </a:lvl1pPr>
          </a:lstStyle>
          <a:p>
            <a:pPr lvl="0"/>
            <a:r>
              <a:rPr lang="en-US"/>
              <a:t>Add name</a:t>
            </a:r>
          </a:p>
        </p:txBody>
      </p:sp>
      <p:sp>
        <p:nvSpPr>
          <p:cNvPr id="20" name="Text Placeholder 10">
            <a:extLst>
              <a:ext uri="{FF2B5EF4-FFF2-40B4-BE49-F238E27FC236}">
                <a16:creationId xmlns:a16="http://schemas.microsoft.com/office/drawing/2014/main" id="{58984A54-7368-4F62-B02D-6A062366006A}"/>
              </a:ext>
            </a:extLst>
          </p:cNvPr>
          <p:cNvSpPr>
            <a:spLocks noGrp="1"/>
          </p:cNvSpPr>
          <p:nvPr>
            <p:ph type="body" sz="quarter" idx="28" hasCustomPrompt="1"/>
          </p:nvPr>
        </p:nvSpPr>
        <p:spPr>
          <a:xfrm>
            <a:off x="8670891" y="4779469"/>
            <a:ext cx="2330875" cy="442298"/>
          </a:xfrm>
          <a:prstGeom prst="rect">
            <a:avLst/>
          </a:prstGeom>
        </p:spPr>
        <p:txBody>
          <a:bodyPr anchor="t"/>
          <a:lstStyle>
            <a:lvl1pPr marL="0" indent="0" algn="ctr">
              <a:buNone/>
              <a:defRPr sz="1100" cap="none" spc="100" baseline="0">
                <a:solidFill>
                  <a:schemeClr val="bg1"/>
                </a:solidFill>
                <a:latin typeface="+mn-lt"/>
              </a:defRPr>
            </a:lvl1pPr>
          </a:lstStyle>
          <a:p>
            <a:pPr lvl="0"/>
            <a:r>
              <a:rPr lang="en-US"/>
              <a:t>Add title</a:t>
            </a:r>
          </a:p>
        </p:txBody>
      </p:sp>
    </p:spTree>
    <p:extLst>
      <p:ext uri="{BB962C8B-B14F-4D97-AF65-F5344CB8AC3E}">
        <p14:creationId xmlns:p14="http://schemas.microsoft.com/office/powerpoint/2010/main" val="2939626586"/>
      </p:ext>
    </p:extLst>
  </p:cSld>
  <p:clrMapOvr>
    <a:masterClrMapping/>
  </p:clrMapOvr>
  <p:hf sldNum="0"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eet Our Team 8-Up">
    <p:bg>
      <p:bgPr>
        <a:solidFill>
          <a:schemeClr val="bg1">
            <a:lumMod val="50000"/>
          </a:schemeClr>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86F087D-92DE-4035-8192-586AF5C8FE12}"/>
              </a:ext>
            </a:extLst>
          </p:cNvPr>
          <p:cNvSpPr>
            <a:spLocks noGrp="1"/>
          </p:cNvSpPr>
          <p:nvPr>
            <p:ph type="dt" sz="half" idx="10"/>
          </p:nvPr>
        </p:nvSpPr>
        <p:spPr/>
        <p:txBody>
          <a:bodyPr/>
          <a:lstStyle>
            <a:lvl1pPr>
              <a:defRPr>
                <a:solidFill>
                  <a:schemeClr val="bg1"/>
                </a:solidFill>
              </a:defRPr>
            </a:lvl1pPr>
          </a:lstStyle>
          <a:p>
            <a:r>
              <a:rPr lang="en-US"/>
              <a:t>8/03/20XX</a:t>
            </a:r>
          </a:p>
        </p:txBody>
      </p:sp>
      <p:sp>
        <p:nvSpPr>
          <p:cNvPr id="4" name="Footer Placeholder 3">
            <a:extLst>
              <a:ext uri="{FF2B5EF4-FFF2-40B4-BE49-F238E27FC236}">
                <a16:creationId xmlns:a16="http://schemas.microsoft.com/office/drawing/2014/main" id="{7A9928F3-1B10-463F-9157-B6A079A7903E}"/>
              </a:ext>
            </a:extLst>
          </p:cNvPr>
          <p:cNvSpPr>
            <a:spLocks noGrp="1"/>
          </p:cNvSpPr>
          <p:nvPr>
            <p:ph type="ftr" sz="quarter" idx="11"/>
          </p:nvPr>
        </p:nvSpPr>
        <p:spPr/>
        <p:txBody>
          <a:bodyPr/>
          <a:lstStyle>
            <a:lvl1pPr>
              <a:defRPr>
                <a:solidFill>
                  <a:schemeClr val="bg1"/>
                </a:solidFill>
              </a:defRPr>
            </a:lvl1pPr>
          </a:lstStyle>
          <a:p>
            <a:r>
              <a:rPr lang="en-US"/>
              <a:t>PITCH DECK</a:t>
            </a:r>
          </a:p>
        </p:txBody>
      </p:sp>
      <p:sp>
        <p:nvSpPr>
          <p:cNvPr id="5" name="Slide Number Placeholder 4">
            <a:extLst>
              <a:ext uri="{FF2B5EF4-FFF2-40B4-BE49-F238E27FC236}">
                <a16:creationId xmlns:a16="http://schemas.microsoft.com/office/drawing/2014/main" id="{746BA99F-4B60-460A-B00E-4D0B0DDD5C5E}"/>
              </a:ext>
            </a:extLst>
          </p:cNvPr>
          <p:cNvSpPr>
            <a:spLocks noGrp="1"/>
          </p:cNvSpPr>
          <p:nvPr>
            <p:ph type="sldNum" sz="quarter" idx="12"/>
          </p:nvPr>
        </p:nvSpPr>
        <p:spPr/>
        <p:txBody>
          <a:bodyPr/>
          <a:lstStyle>
            <a:lvl1pPr>
              <a:defRPr>
                <a:solidFill>
                  <a:schemeClr val="bg1"/>
                </a:solidFill>
              </a:defRPr>
            </a:lvl1pPr>
          </a:lstStyle>
          <a:p>
            <a:fld id="{4F6357DA-28E9-40D3-918C-4D14E8263D81}" type="slidenum">
              <a:rPr lang="en-US" smtClean="0"/>
              <a:pPr/>
              <a:t>‹#›</a:t>
            </a:fld>
            <a:endParaRPr lang="en-US"/>
          </a:p>
        </p:txBody>
      </p:sp>
      <p:sp>
        <p:nvSpPr>
          <p:cNvPr id="8" name="Picture Placeholder 9">
            <a:extLst>
              <a:ext uri="{FF2B5EF4-FFF2-40B4-BE49-F238E27FC236}">
                <a16:creationId xmlns:a16="http://schemas.microsoft.com/office/drawing/2014/main" id="{5A869ECF-2DFC-48EE-97D9-84DCD25E5473}"/>
              </a:ext>
            </a:extLst>
          </p:cNvPr>
          <p:cNvSpPr>
            <a:spLocks noGrp="1"/>
          </p:cNvSpPr>
          <p:nvPr>
            <p:ph type="pic" sz="quarter" idx="16" hasCustomPrompt="1"/>
          </p:nvPr>
        </p:nvSpPr>
        <p:spPr>
          <a:xfrm>
            <a:off x="1979488" y="1979244"/>
            <a:ext cx="1097876" cy="1097875"/>
          </a:xfrm>
          <a:prstGeom prst="ellipse">
            <a:avLst/>
          </a:prstGeom>
        </p:spPr>
        <p:txBody>
          <a:bodyPr/>
          <a:lstStyle>
            <a:lvl1pPr marL="0" indent="0" algn="ctr">
              <a:buNone/>
              <a:defRPr sz="2000">
                <a:solidFill>
                  <a:schemeClr val="bg1"/>
                </a:solidFill>
              </a:defRPr>
            </a:lvl1pPr>
          </a:lstStyle>
          <a:p>
            <a:r>
              <a:rPr lang="en-US"/>
              <a:t>Click to add photo</a:t>
            </a:r>
          </a:p>
        </p:txBody>
      </p:sp>
      <p:sp>
        <p:nvSpPr>
          <p:cNvPr id="10" name="Text Placeholder 14">
            <a:extLst>
              <a:ext uri="{FF2B5EF4-FFF2-40B4-BE49-F238E27FC236}">
                <a16:creationId xmlns:a16="http://schemas.microsoft.com/office/drawing/2014/main" id="{156C8A56-CD27-4C90-94A0-6C6EE02744F4}"/>
              </a:ext>
            </a:extLst>
          </p:cNvPr>
          <p:cNvSpPr>
            <a:spLocks noGrp="1"/>
          </p:cNvSpPr>
          <p:nvPr>
            <p:ph type="body" sz="quarter" idx="20" hasCustomPrompt="1"/>
          </p:nvPr>
        </p:nvSpPr>
        <p:spPr>
          <a:xfrm>
            <a:off x="1485529" y="3495484"/>
            <a:ext cx="2085792" cy="365125"/>
          </a:xfrm>
          <a:prstGeom prst="rect">
            <a:avLst/>
          </a:prstGeom>
        </p:spPr>
        <p:txBody>
          <a:bodyPr/>
          <a:lstStyle>
            <a:lvl1pPr marL="0" indent="0" algn="ctr">
              <a:lnSpc>
                <a:spcPct val="90000"/>
              </a:lnSpc>
              <a:spcBef>
                <a:spcPts val="0"/>
              </a:spcBef>
              <a:buNone/>
              <a:defRPr sz="1100" cap="none" spc="100" baseline="0">
                <a:solidFill>
                  <a:schemeClr val="bg1"/>
                </a:solidFill>
                <a:latin typeface="+mn-lt"/>
              </a:defRPr>
            </a:lvl1pPr>
          </a:lstStyle>
          <a:p>
            <a:pPr lvl="0"/>
            <a:r>
              <a:rPr lang="en-US"/>
              <a:t>Add title</a:t>
            </a:r>
          </a:p>
        </p:txBody>
      </p:sp>
      <p:sp>
        <p:nvSpPr>
          <p:cNvPr id="11" name="Text Placeholder 14">
            <a:extLst>
              <a:ext uri="{FF2B5EF4-FFF2-40B4-BE49-F238E27FC236}">
                <a16:creationId xmlns:a16="http://schemas.microsoft.com/office/drawing/2014/main" id="{22104C50-BDDE-4917-8F64-30BB543A7349}"/>
              </a:ext>
            </a:extLst>
          </p:cNvPr>
          <p:cNvSpPr>
            <a:spLocks noGrp="1"/>
          </p:cNvSpPr>
          <p:nvPr>
            <p:ph type="body" sz="quarter" idx="21" hasCustomPrompt="1"/>
          </p:nvPr>
        </p:nvSpPr>
        <p:spPr>
          <a:xfrm>
            <a:off x="3859819" y="3269516"/>
            <a:ext cx="2085792" cy="274650"/>
          </a:xfrm>
          <a:prstGeom prst="rect">
            <a:avLst/>
          </a:prstGeom>
        </p:spPr>
        <p:txBody>
          <a:bodyPr/>
          <a:lstStyle>
            <a:lvl1pPr marL="0" indent="0" algn="ctr">
              <a:buNone/>
              <a:defRPr sz="1200" cap="all" spc="200" baseline="0">
                <a:solidFill>
                  <a:schemeClr val="bg1"/>
                </a:solidFill>
                <a:latin typeface="+mj-lt"/>
              </a:defRPr>
            </a:lvl1pPr>
          </a:lstStyle>
          <a:p>
            <a:pPr lvl="0"/>
            <a:r>
              <a:rPr lang="en-US"/>
              <a:t>Add name</a:t>
            </a:r>
          </a:p>
        </p:txBody>
      </p:sp>
      <p:sp>
        <p:nvSpPr>
          <p:cNvPr id="12" name="Text Placeholder 14">
            <a:extLst>
              <a:ext uri="{FF2B5EF4-FFF2-40B4-BE49-F238E27FC236}">
                <a16:creationId xmlns:a16="http://schemas.microsoft.com/office/drawing/2014/main" id="{16490CE7-7241-4A9F-9A19-0D1533BA52E5}"/>
              </a:ext>
            </a:extLst>
          </p:cNvPr>
          <p:cNvSpPr>
            <a:spLocks noGrp="1"/>
          </p:cNvSpPr>
          <p:nvPr>
            <p:ph type="body" sz="quarter" idx="22" hasCustomPrompt="1"/>
          </p:nvPr>
        </p:nvSpPr>
        <p:spPr>
          <a:xfrm>
            <a:off x="3859818" y="3495484"/>
            <a:ext cx="2085793" cy="365125"/>
          </a:xfrm>
          <a:prstGeom prst="rect">
            <a:avLst/>
          </a:prstGeom>
        </p:spPr>
        <p:txBody>
          <a:bodyPr/>
          <a:lstStyle>
            <a:lvl1pPr marL="0" indent="0" algn="ctr">
              <a:lnSpc>
                <a:spcPct val="90000"/>
              </a:lnSpc>
              <a:spcBef>
                <a:spcPts val="0"/>
              </a:spcBef>
              <a:buNone/>
              <a:defRPr sz="1100" cap="none" spc="100" baseline="0">
                <a:solidFill>
                  <a:schemeClr val="bg1"/>
                </a:solidFill>
                <a:latin typeface="+mn-lt"/>
              </a:defRPr>
            </a:lvl1pPr>
          </a:lstStyle>
          <a:p>
            <a:pPr lvl="0"/>
            <a:r>
              <a:rPr lang="en-US"/>
              <a:t>Add title</a:t>
            </a:r>
          </a:p>
        </p:txBody>
      </p:sp>
      <p:sp>
        <p:nvSpPr>
          <p:cNvPr id="13" name="Text Placeholder 14">
            <a:extLst>
              <a:ext uri="{FF2B5EF4-FFF2-40B4-BE49-F238E27FC236}">
                <a16:creationId xmlns:a16="http://schemas.microsoft.com/office/drawing/2014/main" id="{02C7036D-56D2-4D6E-8F25-344484C61A1F}"/>
              </a:ext>
            </a:extLst>
          </p:cNvPr>
          <p:cNvSpPr>
            <a:spLocks noGrp="1"/>
          </p:cNvSpPr>
          <p:nvPr>
            <p:ph type="body" sz="quarter" idx="23" hasCustomPrompt="1"/>
          </p:nvPr>
        </p:nvSpPr>
        <p:spPr>
          <a:xfrm>
            <a:off x="6234108" y="3269684"/>
            <a:ext cx="2085792" cy="274650"/>
          </a:xfrm>
          <a:prstGeom prst="rect">
            <a:avLst/>
          </a:prstGeom>
        </p:spPr>
        <p:txBody>
          <a:bodyPr/>
          <a:lstStyle>
            <a:lvl1pPr marL="0" indent="0" algn="ctr">
              <a:buNone/>
              <a:defRPr sz="1200" cap="all" spc="200" baseline="0">
                <a:solidFill>
                  <a:schemeClr val="bg1"/>
                </a:solidFill>
                <a:latin typeface="+mj-lt"/>
              </a:defRPr>
            </a:lvl1pPr>
          </a:lstStyle>
          <a:p>
            <a:pPr lvl="0"/>
            <a:r>
              <a:rPr lang="en-US"/>
              <a:t>Add name</a:t>
            </a:r>
          </a:p>
        </p:txBody>
      </p:sp>
      <p:sp>
        <p:nvSpPr>
          <p:cNvPr id="14" name="Text Placeholder 14">
            <a:extLst>
              <a:ext uri="{FF2B5EF4-FFF2-40B4-BE49-F238E27FC236}">
                <a16:creationId xmlns:a16="http://schemas.microsoft.com/office/drawing/2014/main" id="{420E5CE0-16E9-48C3-AEAE-C29C2448D78B}"/>
              </a:ext>
            </a:extLst>
          </p:cNvPr>
          <p:cNvSpPr>
            <a:spLocks noGrp="1"/>
          </p:cNvSpPr>
          <p:nvPr>
            <p:ph type="body" sz="quarter" idx="24" hasCustomPrompt="1"/>
          </p:nvPr>
        </p:nvSpPr>
        <p:spPr>
          <a:xfrm>
            <a:off x="6234107" y="3495484"/>
            <a:ext cx="2085791" cy="365125"/>
          </a:xfrm>
          <a:prstGeom prst="rect">
            <a:avLst/>
          </a:prstGeom>
        </p:spPr>
        <p:txBody>
          <a:bodyPr/>
          <a:lstStyle>
            <a:lvl1pPr marL="0" indent="0" algn="ctr">
              <a:lnSpc>
                <a:spcPct val="90000"/>
              </a:lnSpc>
              <a:spcBef>
                <a:spcPts val="0"/>
              </a:spcBef>
              <a:buNone/>
              <a:defRPr sz="1100" cap="none" spc="100" baseline="0">
                <a:solidFill>
                  <a:schemeClr val="bg1"/>
                </a:solidFill>
                <a:latin typeface="+mn-lt"/>
              </a:defRPr>
            </a:lvl1pPr>
          </a:lstStyle>
          <a:p>
            <a:pPr lvl="0"/>
            <a:r>
              <a:rPr lang="en-US"/>
              <a:t>Add title</a:t>
            </a:r>
          </a:p>
        </p:txBody>
      </p:sp>
      <p:sp>
        <p:nvSpPr>
          <p:cNvPr id="15" name="Text Placeholder 14">
            <a:extLst>
              <a:ext uri="{FF2B5EF4-FFF2-40B4-BE49-F238E27FC236}">
                <a16:creationId xmlns:a16="http://schemas.microsoft.com/office/drawing/2014/main" id="{532463BC-AC80-43A6-8BB3-50F5A28E80BC}"/>
              </a:ext>
            </a:extLst>
          </p:cNvPr>
          <p:cNvSpPr>
            <a:spLocks noGrp="1"/>
          </p:cNvSpPr>
          <p:nvPr>
            <p:ph type="body" sz="quarter" idx="25" hasCustomPrompt="1"/>
          </p:nvPr>
        </p:nvSpPr>
        <p:spPr>
          <a:xfrm>
            <a:off x="8608394" y="3269516"/>
            <a:ext cx="2085792" cy="274650"/>
          </a:xfrm>
          <a:prstGeom prst="rect">
            <a:avLst/>
          </a:prstGeom>
        </p:spPr>
        <p:txBody>
          <a:bodyPr/>
          <a:lstStyle>
            <a:lvl1pPr marL="0" indent="0" algn="ctr">
              <a:buNone/>
              <a:defRPr sz="1200" cap="all" spc="200" baseline="0">
                <a:solidFill>
                  <a:schemeClr val="bg1"/>
                </a:solidFill>
                <a:latin typeface="+mj-lt"/>
              </a:defRPr>
            </a:lvl1pPr>
          </a:lstStyle>
          <a:p>
            <a:pPr lvl="0"/>
            <a:r>
              <a:rPr lang="en-US"/>
              <a:t>Add name</a:t>
            </a:r>
          </a:p>
        </p:txBody>
      </p:sp>
      <p:sp>
        <p:nvSpPr>
          <p:cNvPr id="16" name="Text Placeholder 14">
            <a:extLst>
              <a:ext uri="{FF2B5EF4-FFF2-40B4-BE49-F238E27FC236}">
                <a16:creationId xmlns:a16="http://schemas.microsoft.com/office/drawing/2014/main" id="{4CF5287C-0936-4244-B1EE-226996FEC9A0}"/>
              </a:ext>
            </a:extLst>
          </p:cNvPr>
          <p:cNvSpPr>
            <a:spLocks noGrp="1"/>
          </p:cNvSpPr>
          <p:nvPr>
            <p:ph type="body" sz="quarter" idx="26" hasCustomPrompt="1"/>
          </p:nvPr>
        </p:nvSpPr>
        <p:spPr>
          <a:xfrm>
            <a:off x="8608391" y="3495484"/>
            <a:ext cx="2085791" cy="365125"/>
          </a:xfrm>
          <a:prstGeom prst="rect">
            <a:avLst/>
          </a:prstGeom>
        </p:spPr>
        <p:txBody>
          <a:bodyPr/>
          <a:lstStyle>
            <a:lvl1pPr marL="0" indent="0" algn="ctr">
              <a:lnSpc>
                <a:spcPct val="90000"/>
              </a:lnSpc>
              <a:spcBef>
                <a:spcPts val="0"/>
              </a:spcBef>
              <a:buNone/>
              <a:defRPr sz="1100" cap="none" spc="100" baseline="0">
                <a:solidFill>
                  <a:schemeClr val="bg1"/>
                </a:solidFill>
                <a:latin typeface="+mn-lt"/>
              </a:defRPr>
            </a:lvl1pPr>
          </a:lstStyle>
          <a:p>
            <a:pPr lvl="0"/>
            <a:r>
              <a:rPr lang="en-US"/>
              <a:t>Add title</a:t>
            </a:r>
          </a:p>
        </p:txBody>
      </p:sp>
      <p:sp>
        <p:nvSpPr>
          <p:cNvPr id="38" name="Text Placeholder 14">
            <a:extLst>
              <a:ext uri="{FF2B5EF4-FFF2-40B4-BE49-F238E27FC236}">
                <a16:creationId xmlns:a16="http://schemas.microsoft.com/office/drawing/2014/main" id="{80E59778-6A5E-4CAE-8EB2-BBEBB43F6D4B}"/>
              </a:ext>
            </a:extLst>
          </p:cNvPr>
          <p:cNvSpPr>
            <a:spLocks noGrp="1"/>
          </p:cNvSpPr>
          <p:nvPr>
            <p:ph type="body" sz="quarter" idx="46" hasCustomPrompt="1"/>
          </p:nvPr>
        </p:nvSpPr>
        <p:spPr>
          <a:xfrm>
            <a:off x="1485530" y="3269516"/>
            <a:ext cx="2085792" cy="274650"/>
          </a:xfrm>
          <a:prstGeom prst="rect">
            <a:avLst/>
          </a:prstGeom>
        </p:spPr>
        <p:txBody>
          <a:bodyPr/>
          <a:lstStyle>
            <a:lvl1pPr marL="0" indent="0" algn="ctr">
              <a:buNone/>
              <a:defRPr sz="1200" cap="all" spc="200" baseline="0">
                <a:solidFill>
                  <a:schemeClr val="bg1"/>
                </a:solidFill>
                <a:latin typeface="+mj-lt"/>
              </a:defRPr>
            </a:lvl1pPr>
          </a:lstStyle>
          <a:p>
            <a:pPr lvl="0"/>
            <a:r>
              <a:rPr lang="en-US"/>
              <a:t>Add name</a:t>
            </a:r>
          </a:p>
        </p:txBody>
      </p:sp>
      <p:sp>
        <p:nvSpPr>
          <p:cNvPr id="47" name="Text Placeholder 14">
            <a:extLst>
              <a:ext uri="{FF2B5EF4-FFF2-40B4-BE49-F238E27FC236}">
                <a16:creationId xmlns:a16="http://schemas.microsoft.com/office/drawing/2014/main" id="{393D72E6-E684-4731-B139-4BA8111999D9}"/>
              </a:ext>
            </a:extLst>
          </p:cNvPr>
          <p:cNvSpPr>
            <a:spLocks noGrp="1"/>
          </p:cNvSpPr>
          <p:nvPr>
            <p:ph type="body" sz="quarter" idx="48" hasCustomPrompt="1"/>
          </p:nvPr>
        </p:nvSpPr>
        <p:spPr>
          <a:xfrm>
            <a:off x="1485442" y="5546241"/>
            <a:ext cx="2085792" cy="365125"/>
          </a:xfrm>
          <a:prstGeom prst="rect">
            <a:avLst/>
          </a:prstGeom>
        </p:spPr>
        <p:txBody>
          <a:bodyPr/>
          <a:lstStyle>
            <a:lvl1pPr marL="0" indent="0" algn="ctr">
              <a:lnSpc>
                <a:spcPct val="90000"/>
              </a:lnSpc>
              <a:spcBef>
                <a:spcPts val="0"/>
              </a:spcBef>
              <a:buNone/>
              <a:defRPr sz="1100" cap="none" spc="100" baseline="0">
                <a:solidFill>
                  <a:schemeClr val="bg1"/>
                </a:solidFill>
                <a:latin typeface="+mn-lt"/>
              </a:defRPr>
            </a:lvl1pPr>
          </a:lstStyle>
          <a:p>
            <a:pPr lvl="0"/>
            <a:r>
              <a:rPr lang="en-US"/>
              <a:t>Add title</a:t>
            </a:r>
          </a:p>
        </p:txBody>
      </p:sp>
      <p:sp>
        <p:nvSpPr>
          <p:cNvPr id="48" name="Text Placeholder 14">
            <a:extLst>
              <a:ext uri="{FF2B5EF4-FFF2-40B4-BE49-F238E27FC236}">
                <a16:creationId xmlns:a16="http://schemas.microsoft.com/office/drawing/2014/main" id="{17AF8A36-96BD-4383-BD10-0AF6C3CAA215}"/>
              </a:ext>
            </a:extLst>
          </p:cNvPr>
          <p:cNvSpPr>
            <a:spLocks noGrp="1"/>
          </p:cNvSpPr>
          <p:nvPr>
            <p:ph type="body" sz="quarter" idx="49" hasCustomPrompt="1"/>
          </p:nvPr>
        </p:nvSpPr>
        <p:spPr>
          <a:xfrm>
            <a:off x="3859819" y="5320273"/>
            <a:ext cx="2085792" cy="274650"/>
          </a:xfrm>
          <a:prstGeom prst="rect">
            <a:avLst/>
          </a:prstGeom>
        </p:spPr>
        <p:txBody>
          <a:bodyPr/>
          <a:lstStyle>
            <a:lvl1pPr marL="0" indent="0" algn="ctr">
              <a:buNone/>
              <a:defRPr sz="1200" cap="all" spc="200" baseline="0">
                <a:solidFill>
                  <a:schemeClr val="bg1"/>
                </a:solidFill>
                <a:latin typeface="+mj-lt"/>
              </a:defRPr>
            </a:lvl1pPr>
          </a:lstStyle>
          <a:p>
            <a:pPr lvl="0"/>
            <a:r>
              <a:rPr lang="en-US"/>
              <a:t>Add name</a:t>
            </a:r>
          </a:p>
        </p:txBody>
      </p:sp>
      <p:sp>
        <p:nvSpPr>
          <p:cNvPr id="49" name="Text Placeholder 14">
            <a:extLst>
              <a:ext uri="{FF2B5EF4-FFF2-40B4-BE49-F238E27FC236}">
                <a16:creationId xmlns:a16="http://schemas.microsoft.com/office/drawing/2014/main" id="{F26B5D3A-6C13-4204-9756-1BCA5AE8D12C}"/>
              </a:ext>
            </a:extLst>
          </p:cNvPr>
          <p:cNvSpPr>
            <a:spLocks noGrp="1"/>
          </p:cNvSpPr>
          <p:nvPr>
            <p:ph type="body" sz="quarter" idx="50" hasCustomPrompt="1"/>
          </p:nvPr>
        </p:nvSpPr>
        <p:spPr>
          <a:xfrm>
            <a:off x="3859730" y="5546241"/>
            <a:ext cx="2085793" cy="365125"/>
          </a:xfrm>
          <a:prstGeom prst="rect">
            <a:avLst/>
          </a:prstGeom>
        </p:spPr>
        <p:txBody>
          <a:bodyPr/>
          <a:lstStyle>
            <a:lvl1pPr marL="0" indent="0" algn="ctr">
              <a:lnSpc>
                <a:spcPct val="90000"/>
              </a:lnSpc>
              <a:spcBef>
                <a:spcPts val="0"/>
              </a:spcBef>
              <a:buNone/>
              <a:defRPr sz="1100" cap="none" spc="100" baseline="0">
                <a:solidFill>
                  <a:schemeClr val="bg1"/>
                </a:solidFill>
                <a:latin typeface="+mn-lt"/>
              </a:defRPr>
            </a:lvl1pPr>
          </a:lstStyle>
          <a:p>
            <a:pPr lvl="0"/>
            <a:r>
              <a:rPr lang="en-US"/>
              <a:t>Add title</a:t>
            </a:r>
          </a:p>
        </p:txBody>
      </p:sp>
      <p:sp>
        <p:nvSpPr>
          <p:cNvPr id="50" name="Text Placeholder 14">
            <a:extLst>
              <a:ext uri="{FF2B5EF4-FFF2-40B4-BE49-F238E27FC236}">
                <a16:creationId xmlns:a16="http://schemas.microsoft.com/office/drawing/2014/main" id="{80D112F0-B8AB-4FA9-B732-BE08CD1234D5}"/>
              </a:ext>
            </a:extLst>
          </p:cNvPr>
          <p:cNvSpPr>
            <a:spLocks noGrp="1"/>
          </p:cNvSpPr>
          <p:nvPr>
            <p:ph type="body" sz="quarter" idx="51" hasCustomPrompt="1"/>
          </p:nvPr>
        </p:nvSpPr>
        <p:spPr>
          <a:xfrm>
            <a:off x="6234108" y="5320441"/>
            <a:ext cx="2085792" cy="274650"/>
          </a:xfrm>
          <a:prstGeom prst="rect">
            <a:avLst/>
          </a:prstGeom>
        </p:spPr>
        <p:txBody>
          <a:bodyPr/>
          <a:lstStyle>
            <a:lvl1pPr marL="0" indent="0" algn="ctr">
              <a:buNone/>
              <a:defRPr sz="1200" cap="all" spc="200" baseline="0">
                <a:solidFill>
                  <a:schemeClr val="bg1"/>
                </a:solidFill>
                <a:latin typeface="+mj-lt"/>
              </a:defRPr>
            </a:lvl1pPr>
          </a:lstStyle>
          <a:p>
            <a:pPr lvl="0"/>
            <a:r>
              <a:rPr lang="en-US"/>
              <a:t>Add name</a:t>
            </a:r>
          </a:p>
        </p:txBody>
      </p:sp>
      <p:sp>
        <p:nvSpPr>
          <p:cNvPr id="51" name="Text Placeholder 14">
            <a:extLst>
              <a:ext uri="{FF2B5EF4-FFF2-40B4-BE49-F238E27FC236}">
                <a16:creationId xmlns:a16="http://schemas.microsoft.com/office/drawing/2014/main" id="{4784D9A7-36A5-4F3B-AA7B-CB5E2D655945}"/>
              </a:ext>
            </a:extLst>
          </p:cNvPr>
          <p:cNvSpPr>
            <a:spLocks noGrp="1"/>
          </p:cNvSpPr>
          <p:nvPr>
            <p:ph type="body" sz="quarter" idx="52" hasCustomPrompt="1"/>
          </p:nvPr>
        </p:nvSpPr>
        <p:spPr>
          <a:xfrm>
            <a:off x="6234063" y="5546241"/>
            <a:ext cx="2085791" cy="365125"/>
          </a:xfrm>
          <a:prstGeom prst="rect">
            <a:avLst/>
          </a:prstGeom>
        </p:spPr>
        <p:txBody>
          <a:bodyPr/>
          <a:lstStyle>
            <a:lvl1pPr marL="0" indent="0" algn="ctr">
              <a:lnSpc>
                <a:spcPct val="90000"/>
              </a:lnSpc>
              <a:spcBef>
                <a:spcPts val="0"/>
              </a:spcBef>
              <a:buNone/>
              <a:defRPr sz="1100" cap="none" spc="100" baseline="0">
                <a:solidFill>
                  <a:schemeClr val="bg1"/>
                </a:solidFill>
                <a:latin typeface="+mn-lt"/>
              </a:defRPr>
            </a:lvl1pPr>
          </a:lstStyle>
          <a:p>
            <a:pPr lvl="0"/>
            <a:r>
              <a:rPr lang="en-US"/>
              <a:t>Add title</a:t>
            </a:r>
          </a:p>
        </p:txBody>
      </p:sp>
      <p:sp>
        <p:nvSpPr>
          <p:cNvPr id="52" name="Text Placeholder 14">
            <a:extLst>
              <a:ext uri="{FF2B5EF4-FFF2-40B4-BE49-F238E27FC236}">
                <a16:creationId xmlns:a16="http://schemas.microsoft.com/office/drawing/2014/main" id="{D7A99E46-923F-4364-BF2F-FBB534A10648}"/>
              </a:ext>
            </a:extLst>
          </p:cNvPr>
          <p:cNvSpPr>
            <a:spLocks noGrp="1"/>
          </p:cNvSpPr>
          <p:nvPr>
            <p:ph type="body" sz="quarter" idx="53" hasCustomPrompt="1"/>
          </p:nvPr>
        </p:nvSpPr>
        <p:spPr>
          <a:xfrm>
            <a:off x="8608394" y="5320273"/>
            <a:ext cx="2085792" cy="274650"/>
          </a:xfrm>
          <a:prstGeom prst="rect">
            <a:avLst/>
          </a:prstGeom>
        </p:spPr>
        <p:txBody>
          <a:bodyPr/>
          <a:lstStyle>
            <a:lvl1pPr marL="0" indent="0" algn="ctr">
              <a:buNone/>
              <a:defRPr sz="1200" cap="all" spc="200" baseline="0">
                <a:solidFill>
                  <a:schemeClr val="bg1"/>
                </a:solidFill>
                <a:latin typeface="+mj-lt"/>
              </a:defRPr>
            </a:lvl1pPr>
          </a:lstStyle>
          <a:p>
            <a:pPr lvl="0"/>
            <a:r>
              <a:rPr lang="en-US"/>
              <a:t>Add name</a:t>
            </a:r>
          </a:p>
        </p:txBody>
      </p:sp>
      <p:sp>
        <p:nvSpPr>
          <p:cNvPr id="53" name="Text Placeholder 14">
            <a:extLst>
              <a:ext uri="{FF2B5EF4-FFF2-40B4-BE49-F238E27FC236}">
                <a16:creationId xmlns:a16="http://schemas.microsoft.com/office/drawing/2014/main" id="{506EFF4D-3C39-4F6E-A14E-EFF1C741CCCB}"/>
              </a:ext>
            </a:extLst>
          </p:cNvPr>
          <p:cNvSpPr>
            <a:spLocks noGrp="1"/>
          </p:cNvSpPr>
          <p:nvPr>
            <p:ph type="body" sz="quarter" idx="54" hasCustomPrompt="1"/>
          </p:nvPr>
        </p:nvSpPr>
        <p:spPr>
          <a:xfrm>
            <a:off x="8608391" y="5546241"/>
            <a:ext cx="2085791" cy="365125"/>
          </a:xfrm>
          <a:prstGeom prst="rect">
            <a:avLst/>
          </a:prstGeom>
        </p:spPr>
        <p:txBody>
          <a:bodyPr/>
          <a:lstStyle>
            <a:lvl1pPr marL="0" indent="0" algn="ctr">
              <a:lnSpc>
                <a:spcPct val="90000"/>
              </a:lnSpc>
              <a:spcBef>
                <a:spcPts val="0"/>
              </a:spcBef>
              <a:buNone/>
              <a:defRPr sz="1100" cap="none" spc="100" baseline="0">
                <a:solidFill>
                  <a:schemeClr val="bg1"/>
                </a:solidFill>
                <a:latin typeface="+mn-lt"/>
              </a:defRPr>
            </a:lvl1pPr>
          </a:lstStyle>
          <a:p>
            <a:pPr lvl="0"/>
            <a:r>
              <a:rPr lang="en-US"/>
              <a:t>Add title</a:t>
            </a:r>
          </a:p>
        </p:txBody>
      </p:sp>
      <p:sp>
        <p:nvSpPr>
          <p:cNvPr id="57" name="Text Placeholder 14">
            <a:extLst>
              <a:ext uri="{FF2B5EF4-FFF2-40B4-BE49-F238E27FC236}">
                <a16:creationId xmlns:a16="http://schemas.microsoft.com/office/drawing/2014/main" id="{0C5A43DB-AE3F-48FC-B6D4-8879D4CDADB4}"/>
              </a:ext>
            </a:extLst>
          </p:cNvPr>
          <p:cNvSpPr>
            <a:spLocks noGrp="1"/>
          </p:cNvSpPr>
          <p:nvPr>
            <p:ph type="body" sz="quarter" idx="58" hasCustomPrompt="1"/>
          </p:nvPr>
        </p:nvSpPr>
        <p:spPr>
          <a:xfrm>
            <a:off x="1485530" y="5320273"/>
            <a:ext cx="2085792" cy="274650"/>
          </a:xfrm>
          <a:prstGeom prst="rect">
            <a:avLst/>
          </a:prstGeom>
        </p:spPr>
        <p:txBody>
          <a:bodyPr/>
          <a:lstStyle>
            <a:lvl1pPr marL="0" indent="0" algn="ctr">
              <a:buNone/>
              <a:defRPr sz="1200" cap="all" spc="200" baseline="0">
                <a:solidFill>
                  <a:schemeClr val="bg1"/>
                </a:solidFill>
                <a:latin typeface="+mj-lt"/>
              </a:defRPr>
            </a:lvl1pPr>
          </a:lstStyle>
          <a:p>
            <a:pPr lvl="0"/>
            <a:r>
              <a:rPr lang="en-US"/>
              <a:t>Add name</a:t>
            </a:r>
          </a:p>
        </p:txBody>
      </p:sp>
      <p:sp>
        <p:nvSpPr>
          <p:cNvPr id="33" name="Picture Placeholder 9">
            <a:extLst>
              <a:ext uri="{FF2B5EF4-FFF2-40B4-BE49-F238E27FC236}">
                <a16:creationId xmlns:a16="http://schemas.microsoft.com/office/drawing/2014/main" id="{BF616705-4A53-4806-B16C-BA39A5A02D23}"/>
              </a:ext>
            </a:extLst>
          </p:cNvPr>
          <p:cNvSpPr>
            <a:spLocks noGrp="1"/>
          </p:cNvSpPr>
          <p:nvPr>
            <p:ph type="pic" sz="quarter" idx="59" hasCustomPrompt="1"/>
          </p:nvPr>
        </p:nvSpPr>
        <p:spPr>
          <a:xfrm>
            <a:off x="4353776" y="1979244"/>
            <a:ext cx="1097876" cy="1097875"/>
          </a:xfrm>
          <a:prstGeom prst="ellipse">
            <a:avLst/>
          </a:prstGeom>
        </p:spPr>
        <p:txBody>
          <a:bodyPr/>
          <a:lstStyle>
            <a:lvl1pPr marL="0" indent="0" algn="ctr">
              <a:buNone/>
              <a:defRPr sz="2000">
                <a:solidFill>
                  <a:schemeClr val="bg1"/>
                </a:solidFill>
              </a:defRPr>
            </a:lvl1pPr>
          </a:lstStyle>
          <a:p>
            <a:r>
              <a:rPr lang="en-US"/>
              <a:t>Click to add photo</a:t>
            </a:r>
          </a:p>
        </p:txBody>
      </p:sp>
      <p:sp>
        <p:nvSpPr>
          <p:cNvPr id="39" name="Picture Placeholder 9">
            <a:extLst>
              <a:ext uri="{FF2B5EF4-FFF2-40B4-BE49-F238E27FC236}">
                <a16:creationId xmlns:a16="http://schemas.microsoft.com/office/drawing/2014/main" id="{12C5AB77-7FB0-4FE2-A742-FA3672277633}"/>
              </a:ext>
            </a:extLst>
          </p:cNvPr>
          <p:cNvSpPr>
            <a:spLocks noGrp="1"/>
          </p:cNvSpPr>
          <p:nvPr>
            <p:ph type="pic" sz="quarter" idx="60" hasCustomPrompt="1"/>
          </p:nvPr>
        </p:nvSpPr>
        <p:spPr>
          <a:xfrm>
            <a:off x="6728064" y="1979244"/>
            <a:ext cx="1097876" cy="1097875"/>
          </a:xfrm>
          <a:prstGeom prst="ellipse">
            <a:avLst/>
          </a:prstGeom>
        </p:spPr>
        <p:txBody>
          <a:bodyPr/>
          <a:lstStyle>
            <a:lvl1pPr marL="0" indent="0" algn="ctr">
              <a:buNone/>
              <a:defRPr sz="2000">
                <a:solidFill>
                  <a:schemeClr val="bg1"/>
                </a:solidFill>
              </a:defRPr>
            </a:lvl1pPr>
          </a:lstStyle>
          <a:p>
            <a:r>
              <a:rPr lang="en-US"/>
              <a:t>Click to add photo</a:t>
            </a:r>
          </a:p>
        </p:txBody>
      </p:sp>
      <p:sp>
        <p:nvSpPr>
          <p:cNvPr id="40" name="Picture Placeholder 9">
            <a:extLst>
              <a:ext uri="{FF2B5EF4-FFF2-40B4-BE49-F238E27FC236}">
                <a16:creationId xmlns:a16="http://schemas.microsoft.com/office/drawing/2014/main" id="{8A37ED26-A40F-40E4-9FB0-0F305BCB23F4}"/>
              </a:ext>
            </a:extLst>
          </p:cNvPr>
          <p:cNvSpPr>
            <a:spLocks noGrp="1"/>
          </p:cNvSpPr>
          <p:nvPr>
            <p:ph type="pic" sz="quarter" idx="61" hasCustomPrompt="1"/>
          </p:nvPr>
        </p:nvSpPr>
        <p:spPr>
          <a:xfrm>
            <a:off x="9102352" y="1979244"/>
            <a:ext cx="1097876" cy="1097875"/>
          </a:xfrm>
          <a:prstGeom prst="ellipse">
            <a:avLst/>
          </a:prstGeom>
        </p:spPr>
        <p:txBody>
          <a:bodyPr/>
          <a:lstStyle>
            <a:lvl1pPr marL="0" indent="0" algn="ctr">
              <a:buNone/>
              <a:defRPr sz="2000">
                <a:solidFill>
                  <a:schemeClr val="bg1"/>
                </a:solidFill>
              </a:defRPr>
            </a:lvl1pPr>
          </a:lstStyle>
          <a:p>
            <a:r>
              <a:rPr lang="en-US"/>
              <a:t>Click to add photo</a:t>
            </a:r>
          </a:p>
        </p:txBody>
      </p:sp>
      <p:sp>
        <p:nvSpPr>
          <p:cNvPr id="41" name="Picture Placeholder 9">
            <a:extLst>
              <a:ext uri="{FF2B5EF4-FFF2-40B4-BE49-F238E27FC236}">
                <a16:creationId xmlns:a16="http://schemas.microsoft.com/office/drawing/2014/main" id="{B6231166-8699-4C7F-8542-01C947970C37}"/>
              </a:ext>
            </a:extLst>
          </p:cNvPr>
          <p:cNvSpPr>
            <a:spLocks noGrp="1"/>
          </p:cNvSpPr>
          <p:nvPr>
            <p:ph type="pic" sz="quarter" idx="62" hasCustomPrompt="1"/>
          </p:nvPr>
        </p:nvSpPr>
        <p:spPr>
          <a:xfrm>
            <a:off x="1979488" y="4028080"/>
            <a:ext cx="1097876" cy="1097875"/>
          </a:xfrm>
          <a:prstGeom prst="ellipse">
            <a:avLst/>
          </a:prstGeom>
        </p:spPr>
        <p:txBody>
          <a:bodyPr/>
          <a:lstStyle>
            <a:lvl1pPr marL="0" indent="0" algn="ctr">
              <a:buNone/>
              <a:defRPr sz="2000">
                <a:solidFill>
                  <a:schemeClr val="bg1"/>
                </a:solidFill>
              </a:defRPr>
            </a:lvl1pPr>
          </a:lstStyle>
          <a:p>
            <a:r>
              <a:rPr lang="en-US"/>
              <a:t>Click to add photo</a:t>
            </a:r>
          </a:p>
        </p:txBody>
      </p:sp>
      <p:sp>
        <p:nvSpPr>
          <p:cNvPr id="42" name="Picture Placeholder 9">
            <a:extLst>
              <a:ext uri="{FF2B5EF4-FFF2-40B4-BE49-F238E27FC236}">
                <a16:creationId xmlns:a16="http://schemas.microsoft.com/office/drawing/2014/main" id="{C8BBF1DC-9382-4EDC-8A43-26FBDBA89C72}"/>
              </a:ext>
            </a:extLst>
          </p:cNvPr>
          <p:cNvSpPr>
            <a:spLocks noGrp="1"/>
          </p:cNvSpPr>
          <p:nvPr>
            <p:ph type="pic" sz="quarter" idx="63" hasCustomPrompt="1"/>
          </p:nvPr>
        </p:nvSpPr>
        <p:spPr>
          <a:xfrm>
            <a:off x="4353776" y="4028080"/>
            <a:ext cx="1097876" cy="1097875"/>
          </a:xfrm>
          <a:prstGeom prst="ellipse">
            <a:avLst/>
          </a:prstGeom>
        </p:spPr>
        <p:txBody>
          <a:bodyPr/>
          <a:lstStyle>
            <a:lvl1pPr marL="0" indent="0" algn="ctr">
              <a:buNone/>
              <a:defRPr sz="2000">
                <a:solidFill>
                  <a:schemeClr val="bg1"/>
                </a:solidFill>
              </a:defRPr>
            </a:lvl1pPr>
          </a:lstStyle>
          <a:p>
            <a:r>
              <a:rPr lang="en-US"/>
              <a:t>Click to add photo</a:t>
            </a:r>
          </a:p>
        </p:txBody>
      </p:sp>
      <p:sp>
        <p:nvSpPr>
          <p:cNvPr id="43" name="Picture Placeholder 9">
            <a:extLst>
              <a:ext uri="{FF2B5EF4-FFF2-40B4-BE49-F238E27FC236}">
                <a16:creationId xmlns:a16="http://schemas.microsoft.com/office/drawing/2014/main" id="{E1600B1D-A51F-4CD2-B131-483A6088B903}"/>
              </a:ext>
            </a:extLst>
          </p:cNvPr>
          <p:cNvSpPr>
            <a:spLocks noGrp="1"/>
          </p:cNvSpPr>
          <p:nvPr>
            <p:ph type="pic" sz="quarter" idx="64" hasCustomPrompt="1"/>
          </p:nvPr>
        </p:nvSpPr>
        <p:spPr>
          <a:xfrm>
            <a:off x="6728064" y="4028080"/>
            <a:ext cx="1097876" cy="1097875"/>
          </a:xfrm>
          <a:prstGeom prst="ellipse">
            <a:avLst/>
          </a:prstGeom>
        </p:spPr>
        <p:txBody>
          <a:bodyPr/>
          <a:lstStyle>
            <a:lvl1pPr marL="0" indent="0" algn="ctr">
              <a:buNone/>
              <a:defRPr sz="2000">
                <a:solidFill>
                  <a:schemeClr val="bg1"/>
                </a:solidFill>
              </a:defRPr>
            </a:lvl1pPr>
          </a:lstStyle>
          <a:p>
            <a:r>
              <a:rPr lang="en-US"/>
              <a:t>Click to add photo</a:t>
            </a:r>
          </a:p>
        </p:txBody>
      </p:sp>
      <p:sp>
        <p:nvSpPr>
          <p:cNvPr id="44" name="Picture Placeholder 9">
            <a:extLst>
              <a:ext uri="{FF2B5EF4-FFF2-40B4-BE49-F238E27FC236}">
                <a16:creationId xmlns:a16="http://schemas.microsoft.com/office/drawing/2014/main" id="{C6C004ED-2B06-4144-9164-96A4CDC05395}"/>
              </a:ext>
            </a:extLst>
          </p:cNvPr>
          <p:cNvSpPr>
            <a:spLocks noGrp="1"/>
          </p:cNvSpPr>
          <p:nvPr>
            <p:ph type="pic" sz="quarter" idx="65" hasCustomPrompt="1"/>
          </p:nvPr>
        </p:nvSpPr>
        <p:spPr>
          <a:xfrm>
            <a:off x="9102352" y="4028080"/>
            <a:ext cx="1097876" cy="1097875"/>
          </a:xfrm>
          <a:prstGeom prst="ellipse">
            <a:avLst/>
          </a:prstGeom>
        </p:spPr>
        <p:txBody>
          <a:bodyPr/>
          <a:lstStyle>
            <a:lvl1pPr marL="0" indent="0" algn="ctr">
              <a:buNone/>
              <a:defRPr sz="2000">
                <a:solidFill>
                  <a:schemeClr val="bg1"/>
                </a:solidFill>
              </a:defRPr>
            </a:lvl1pPr>
          </a:lstStyle>
          <a:p>
            <a:r>
              <a:rPr lang="en-US"/>
              <a:t>Click to add photo</a:t>
            </a:r>
          </a:p>
        </p:txBody>
      </p:sp>
      <p:sp>
        <p:nvSpPr>
          <p:cNvPr id="30" name="Title 1">
            <a:extLst>
              <a:ext uri="{FF2B5EF4-FFF2-40B4-BE49-F238E27FC236}">
                <a16:creationId xmlns:a16="http://schemas.microsoft.com/office/drawing/2014/main" id="{4002D7BD-981B-493B-A5A0-DA83B6593157}"/>
              </a:ext>
            </a:extLst>
          </p:cNvPr>
          <p:cNvSpPr>
            <a:spLocks noGrp="1"/>
          </p:cNvSpPr>
          <p:nvPr>
            <p:ph type="ctrTitle" hasCustomPrompt="1"/>
          </p:nvPr>
        </p:nvSpPr>
        <p:spPr>
          <a:xfrm>
            <a:off x="2933903" y="724868"/>
            <a:ext cx="6324194" cy="639955"/>
          </a:xfrm>
          <a:prstGeom prst="rect">
            <a:avLst/>
          </a:prstGeom>
        </p:spPr>
        <p:txBody>
          <a:bodyPr anchor="ctr"/>
          <a:lstStyle>
            <a:lvl1pPr algn="ctr">
              <a:defRPr sz="2200" cap="all" spc="200" baseline="0">
                <a:solidFill>
                  <a:schemeClr val="bg1"/>
                </a:solidFill>
                <a:latin typeface="+mj-lt"/>
              </a:defRPr>
            </a:lvl1pPr>
          </a:lstStyle>
          <a:p>
            <a:r>
              <a:rPr lang="en-US"/>
              <a:t>Click to add title</a:t>
            </a:r>
          </a:p>
        </p:txBody>
      </p:sp>
    </p:spTree>
    <p:extLst>
      <p:ext uri="{BB962C8B-B14F-4D97-AF65-F5344CB8AC3E}">
        <p14:creationId xmlns:p14="http://schemas.microsoft.com/office/powerpoint/2010/main" val="2869747691"/>
      </p:ext>
    </p:extLst>
  </p:cSld>
  <p:clrMapOvr>
    <a:masterClrMapping/>
  </p:clrMapOvr>
  <p:hf sldNum="0"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bg>
      <p:bgPr>
        <a:solidFill>
          <a:schemeClr val="accent6"/>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636A6C4-760E-4DFC-9166-0346E320E61C}"/>
              </a:ext>
            </a:extLst>
          </p:cNvPr>
          <p:cNvSpPr>
            <a:spLocks noGrp="1"/>
          </p:cNvSpPr>
          <p:nvPr>
            <p:ph type="dt" sz="half" idx="10"/>
          </p:nvPr>
        </p:nvSpPr>
        <p:spPr/>
        <p:txBody>
          <a:bodyPr/>
          <a:lstStyle>
            <a:lvl1pPr>
              <a:defRPr>
                <a:solidFill>
                  <a:schemeClr val="accent6">
                    <a:lumMod val="25000"/>
                    <a:lumOff val="75000"/>
                  </a:schemeClr>
                </a:solidFill>
              </a:defRPr>
            </a:lvl1pPr>
          </a:lstStyle>
          <a:p>
            <a:r>
              <a:rPr lang="en-US"/>
              <a:t>8/03/20XX</a:t>
            </a:r>
          </a:p>
        </p:txBody>
      </p:sp>
      <p:sp>
        <p:nvSpPr>
          <p:cNvPr id="4" name="Footer Placeholder 3">
            <a:extLst>
              <a:ext uri="{FF2B5EF4-FFF2-40B4-BE49-F238E27FC236}">
                <a16:creationId xmlns:a16="http://schemas.microsoft.com/office/drawing/2014/main" id="{2AA830E9-38B9-41B2-9047-8F9003630EF4}"/>
              </a:ext>
            </a:extLst>
          </p:cNvPr>
          <p:cNvSpPr>
            <a:spLocks noGrp="1"/>
          </p:cNvSpPr>
          <p:nvPr>
            <p:ph type="ftr" sz="quarter" idx="11"/>
          </p:nvPr>
        </p:nvSpPr>
        <p:spPr/>
        <p:txBody>
          <a:bodyPr/>
          <a:lstStyle>
            <a:lvl1pPr>
              <a:defRPr>
                <a:solidFill>
                  <a:schemeClr val="accent6">
                    <a:lumMod val="25000"/>
                    <a:lumOff val="75000"/>
                  </a:schemeClr>
                </a:solidFill>
              </a:defRPr>
            </a:lvl1pPr>
          </a:lstStyle>
          <a:p>
            <a:r>
              <a:rPr lang="en-US"/>
              <a:t>PITCH DECK</a:t>
            </a:r>
          </a:p>
        </p:txBody>
      </p:sp>
      <p:sp>
        <p:nvSpPr>
          <p:cNvPr id="5" name="Slide Number Placeholder 4">
            <a:extLst>
              <a:ext uri="{FF2B5EF4-FFF2-40B4-BE49-F238E27FC236}">
                <a16:creationId xmlns:a16="http://schemas.microsoft.com/office/drawing/2014/main" id="{705897FB-ACEE-45BF-9704-D517B9B958B9}"/>
              </a:ext>
            </a:extLst>
          </p:cNvPr>
          <p:cNvSpPr>
            <a:spLocks noGrp="1"/>
          </p:cNvSpPr>
          <p:nvPr>
            <p:ph type="sldNum" sz="quarter" idx="12"/>
          </p:nvPr>
        </p:nvSpPr>
        <p:spPr/>
        <p:txBody>
          <a:bodyPr/>
          <a:lstStyle>
            <a:lvl1pPr>
              <a:defRPr>
                <a:solidFill>
                  <a:schemeClr val="accent6">
                    <a:lumMod val="25000"/>
                    <a:lumOff val="75000"/>
                  </a:schemeClr>
                </a:solidFill>
              </a:defRPr>
            </a:lvl1pPr>
          </a:lstStyle>
          <a:p>
            <a:fld id="{4F6357DA-28E9-40D3-918C-4D14E8263D81}" type="slidenum">
              <a:rPr lang="en-US" smtClean="0"/>
              <a:pPr/>
              <a:t>‹#›</a:t>
            </a:fld>
            <a:endParaRPr lang="en-US"/>
          </a:p>
        </p:txBody>
      </p:sp>
      <p:sp>
        <p:nvSpPr>
          <p:cNvPr id="6" name="Title 1">
            <a:extLst>
              <a:ext uri="{FF2B5EF4-FFF2-40B4-BE49-F238E27FC236}">
                <a16:creationId xmlns:a16="http://schemas.microsoft.com/office/drawing/2014/main" id="{4F61A60D-EA13-4C4C-9816-85480A2E2A90}"/>
              </a:ext>
            </a:extLst>
          </p:cNvPr>
          <p:cNvSpPr>
            <a:spLocks noGrp="1"/>
          </p:cNvSpPr>
          <p:nvPr>
            <p:ph type="ctrTitle" hasCustomPrompt="1"/>
          </p:nvPr>
        </p:nvSpPr>
        <p:spPr>
          <a:xfrm>
            <a:off x="2933903" y="724868"/>
            <a:ext cx="6324194" cy="639955"/>
          </a:xfrm>
          <a:prstGeom prst="rect">
            <a:avLst/>
          </a:prstGeom>
        </p:spPr>
        <p:txBody>
          <a:bodyPr anchor="ctr"/>
          <a:lstStyle>
            <a:lvl1pPr algn="ctr">
              <a:defRPr sz="2200" cap="all" spc="200" baseline="0">
                <a:solidFill>
                  <a:schemeClr val="bg1"/>
                </a:solidFill>
                <a:latin typeface="+mj-lt"/>
              </a:defRPr>
            </a:lvl1pPr>
          </a:lstStyle>
          <a:p>
            <a:r>
              <a:rPr lang="en-US"/>
              <a:t>Click to add title</a:t>
            </a:r>
          </a:p>
        </p:txBody>
      </p:sp>
      <p:sp>
        <p:nvSpPr>
          <p:cNvPr id="20" name="Text Placeholder 14">
            <a:extLst>
              <a:ext uri="{FF2B5EF4-FFF2-40B4-BE49-F238E27FC236}">
                <a16:creationId xmlns:a16="http://schemas.microsoft.com/office/drawing/2014/main" id="{1C424B8B-6301-4675-9015-050DF1DF9113}"/>
              </a:ext>
            </a:extLst>
          </p:cNvPr>
          <p:cNvSpPr>
            <a:spLocks noGrp="1"/>
          </p:cNvSpPr>
          <p:nvPr>
            <p:ph type="body" sz="quarter" idx="13" hasCustomPrompt="1"/>
          </p:nvPr>
        </p:nvSpPr>
        <p:spPr>
          <a:xfrm>
            <a:off x="900511" y="4059648"/>
            <a:ext cx="2382386" cy="613702"/>
          </a:xfrm>
          <a:prstGeom prst="rect">
            <a:avLst/>
          </a:prstGeom>
        </p:spPr>
        <p:txBody>
          <a:bodyPr anchor="b"/>
          <a:lstStyle>
            <a:lvl1pPr marL="0" indent="0" algn="ctr">
              <a:lnSpc>
                <a:spcPct val="100000"/>
              </a:lnSpc>
              <a:spcBef>
                <a:spcPts val="0"/>
              </a:spcBef>
              <a:spcAft>
                <a:spcPts val="0"/>
              </a:spcAft>
              <a:buNone/>
              <a:defRPr sz="1400" cap="all" spc="200" baseline="0">
                <a:solidFill>
                  <a:schemeClr val="tx2"/>
                </a:solidFill>
                <a:latin typeface="+mj-lt"/>
              </a:defRPr>
            </a:lvl1pPr>
          </a:lstStyle>
          <a:p>
            <a:pPr lvl="0"/>
            <a:r>
              <a:rPr lang="en-US"/>
              <a:t>Click to add title</a:t>
            </a:r>
          </a:p>
        </p:txBody>
      </p:sp>
      <p:sp>
        <p:nvSpPr>
          <p:cNvPr id="21" name="Text Placeholder 14">
            <a:extLst>
              <a:ext uri="{FF2B5EF4-FFF2-40B4-BE49-F238E27FC236}">
                <a16:creationId xmlns:a16="http://schemas.microsoft.com/office/drawing/2014/main" id="{44297A50-8392-4EB9-9BF6-451C4B9977BA}"/>
              </a:ext>
            </a:extLst>
          </p:cNvPr>
          <p:cNvSpPr>
            <a:spLocks noGrp="1"/>
          </p:cNvSpPr>
          <p:nvPr>
            <p:ph type="body" sz="quarter" idx="14" hasCustomPrompt="1"/>
          </p:nvPr>
        </p:nvSpPr>
        <p:spPr>
          <a:xfrm>
            <a:off x="900511" y="4651391"/>
            <a:ext cx="2382386" cy="857935"/>
          </a:xfrm>
          <a:prstGeom prst="rect">
            <a:avLst/>
          </a:prstGeom>
        </p:spPr>
        <p:txBody>
          <a:bodyPr/>
          <a:lstStyle>
            <a:lvl1pPr marL="0" indent="0" algn="ctr">
              <a:lnSpc>
                <a:spcPct val="125000"/>
              </a:lnSpc>
              <a:spcBef>
                <a:spcPts val="0"/>
              </a:spcBef>
              <a:buNone/>
              <a:defRPr sz="1200" cap="none" spc="100" baseline="0">
                <a:solidFill>
                  <a:schemeClr val="bg1"/>
                </a:solidFill>
                <a:latin typeface="+mn-lt"/>
              </a:defRPr>
            </a:lvl1pPr>
          </a:lstStyle>
          <a:p>
            <a:pPr lvl="0"/>
            <a:r>
              <a:rPr lang="en-US"/>
              <a:t>Click to add text</a:t>
            </a:r>
          </a:p>
        </p:txBody>
      </p:sp>
      <p:sp>
        <p:nvSpPr>
          <p:cNvPr id="22" name="Text Placeholder 14">
            <a:extLst>
              <a:ext uri="{FF2B5EF4-FFF2-40B4-BE49-F238E27FC236}">
                <a16:creationId xmlns:a16="http://schemas.microsoft.com/office/drawing/2014/main" id="{01B3A901-BBC6-44D9-9C97-6CFD76C17CDF}"/>
              </a:ext>
            </a:extLst>
          </p:cNvPr>
          <p:cNvSpPr>
            <a:spLocks noGrp="1"/>
          </p:cNvSpPr>
          <p:nvPr>
            <p:ph type="body" sz="quarter" idx="15" hasCustomPrompt="1"/>
          </p:nvPr>
        </p:nvSpPr>
        <p:spPr>
          <a:xfrm>
            <a:off x="3584039" y="4059648"/>
            <a:ext cx="2382386" cy="613702"/>
          </a:xfrm>
          <a:prstGeom prst="rect">
            <a:avLst/>
          </a:prstGeom>
        </p:spPr>
        <p:txBody>
          <a:bodyPr anchor="b"/>
          <a:lstStyle>
            <a:lvl1pPr marL="0" indent="0" algn="ctr">
              <a:lnSpc>
                <a:spcPct val="100000"/>
              </a:lnSpc>
              <a:spcBef>
                <a:spcPts val="0"/>
              </a:spcBef>
              <a:spcAft>
                <a:spcPts val="0"/>
              </a:spcAft>
              <a:buNone/>
              <a:defRPr sz="1400" cap="all" spc="200" baseline="0">
                <a:solidFill>
                  <a:schemeClr val="tx2"/>
                </a:solidFill>
                <a:latin typeface="+mj-lt"/>
              </a:defRPr>
            </a:lvl1pPr>
          </a:lstStyle>
          <a:p>
            <a:pPr lvl="0"/>
            <a:r>
              <a:rPr lang="en-US"/>
              <a:t>Click to add title</a:t>
            </a:r>
          </a:p>
        </p:txBody>
      </p:sp>
      <p:sp>
        <p:nvSpPr>
          <p:cNvPr id="23" name="Text Placeholder 14">
            <a:extLst>
              <a:ext uri="{FF2B5EF4-FFF2-40B4-BE49-F238E27FC236}">
                <a16:creationId xmlns:a16="http://schemas.microsoft.com/office/drawing/2014/main" id="{C60306D6-8D77-403B-B3D3-93E771A63E25}"/>
              </a:ext>
            </a:extLst>
          </p:cNvPr>
          <p:cNvSpPr>
            <a:spLocks noGrp="1"/>
          </p:cNvSpPr>
          <p:nvPr>
            <p:ph type="body" sz="quarter" idx="16" hasCustomPrompt="1"/>
          </p:nvPr>
        </p:nvSpPr>
        <p:spPr>
          <a:xfrm>
            <a:off x="3584039" y="4651391"/>
            <a:ext cx="2382386" cy="857935"/>
          </a:xfrm>
          <a:prstGeom prst="rect">
            <a:avLst/>
          </a:prstGeom>
        </p:spPr>
        <p:txBody>
          <a:bodyPr/>
          <a:lstStyle>
            <a:lvl1pPr marL="0" indent="0" algn="ctr">
              <a:lnSpc>
                <a:spcPct val="125000"/>
              </a:lnSpc>
              <a:spcBef>
                <a:spcPts val="0"/>
              </a:spcBef>
              <a:buNone/>
              <a:defRPr sz="1200" cap="none" spc="100" baseline="0">
                <a:solidFill>
                  <a:schemeClr val="bg1"/>
                </a:solidFill>
                <a:latin typeface="+mn-lt"/>
              </a:defRPr>
            </a:lvl1pPr>
          </a:lstStyle>
          <a:p>
            <a:pPr lvl="0"/>
            <a:r>
              <a:rPr lang="en-US"/>
              <a:t>Click to add text</a:t>
            </a:r>
          </a:p>
        </p:txBody>
      </p:sp>
      <p:sp>
        <p:nvSpPr>
          <p:cNvPr id="24" name="Text Placeholder 14">
            <a:extLst>
              <a:ext uri="{FF2B5EF4-FFF2-40B4-BE49-F238E27FC236}">
                <a16:creationId xmlns:a16="http://schemas.microsoft.com/office/drawing/2014/main" id="{156D61BA-EB24-4A41-8CAD-DF8D3ACF23F3}"/>
              </a:ext>
            </a:extLst>
          </p:cNvPr>
          <p:cNvSpPr>
            <a:spLocks noGrp="1"/>
          </p:cNvSpPr>
          <p:nvPr>
            <p:ph type="body" sz="quarter" idx="17" hasCustomPrompt="1"/>
          </p:nvPr>
        </p:nvSpPr>
        <p:spPr>
          <a:xfrm>
            <a:off x="6267567" y="4059648"/>
            <a:ext cx="2382386" cy="613702"/>
          </a:xfrm>
          <a:prstGeom prst="rect">
            <a:avLst/>
          </a:prstGeom>
        </p:spPr>
        <p:txBody>
          <a:bodyPr anchor="b"/>
          <a:lstStyle>
            <a:lvl1pPr marL="0" indent="0" algn="ctr">
              <a:lnSpc>
                <a:spcPct val="100000"/>
              </a:lnSpc>
              <a:spcBef>
                <a:spcPts val="0"/>
              </a:spcBef>
              <a:spcAft>
                <a:spcPts val="0"/>
              </a:spcAft>
              <a:buNone/>
              <a:defRPr sz="1400" cap="all" spc="200" baseline="0">
                <a:solidFill>
                  <a:schemeClr val="tx2"/>
                </a:solidFill>
                <a:latin typeface="+mj-lt"/>
              </a:defRPr>
            </a:lvl1pPr>
          </a:lstStyle>
          <a:p>
            <a:pPr lvl="0"/>
            <a:r>
              <a:rPr lang="en-US"/>
              <a:t>Click to add title</a:t>
            </a:r>
          </a:p>
        </p:txBody>
      </p:sp>
      <p:sp>
        <p:nvSpPr>
          <p:cNvPr id="25" name="Text Placeholder 14">
            <a:extLst>
              <a:ext uri="{FF2B5EF4-FFF2-40B4-BE49-F238E27FC236}">
                <a16:creationId xmlns:a16="http://schemas.microsoft.com/office/drawing/2014/main" id="{7D92CD70-81FF-405A-B419-FCACE6F2F97A}"/>
              </a:ext>
            </a:extLst>
          </p:cNvPr>
          <p:cNvSpPr>
            <a:spLocks noGrp="1"/>
          </p:cNvSpPr>
          <p:nvPr>
            <p:ph type="body" sz="quarter" idx="18" hasCustomPrompt="1"/>
          </p:nvPr>
        </p:nvSpPr>
        <p:spPr>
          <a:xfrm>
            <a:off x="6267567" y="4651391"/>
            <a:ext cx="2382386" cy="857935"/>
          </a:xfrm>
          <a:prstGeom prst="rect">
            <a:avLst/>
          </a:prstGeom>
        </p:spPr>
        <p:txBody>
          <a:bodyPr/>
          <a:lstStyle>
            <a:lvl1pPr marL="0" indent="0" algn="ctr">
              <a:lnSpc>
                <a:spcPct val="125000"/>
              </a:lnSpc>
              <a:spcBef>
                <a:spcPts val="0"/>
              </a:spcBef>
              <a:buNone/>
              <a:defRPr sz="1200" cap="none" spc="100" baseline="0">
                <a:solidFill>
                  <a:schemeClr val="bg1"/>
                </a:solidFill>
                <a:latin typeface="+mn-lt"/>
              </a:defRPr>
            </a:lvl1pPr>
          </a:lstStyle>
          <a:p>
            <a:pPr lvl="0"/>
            <a:r>
              <a:rPr lang="en-US"/>
              <a:t>Click to add text</a:t>
            </a:r>
          </a:p>
        </p:txBody>
      </p:sp>
      <p:sp>
        <p:nvSpPr>
          <p:cNvPr id="26" name="Text Placeholder 14">
            <a:extLst>
              <a:ext uri="{FF2B5EF4-FFF2-40B4-BE49-F238E27FC236}">
                <a16:creationId xmlns:a16="http://schemas.microsoft.com/office/drawing/2014/main" id="{1F7A98D9-A50A-41D8-BD51-327D4B647F26}"/>
              </a:ext>
            </a:extLst>
          </p:cNvPr>
          <p:cNvSpPr>
            <a:spLocks noGrp="1"/>
          </p:cNvSpPr>
          <p:nvPr>
            <p:ph type="body" sz="quarter" idx="19" hasCustomPrompt="1"/>
          </p:nvPr>
        </p:nvSpPr>
        <p:spPr>
          <a:xfrm>
            <a:off x="8951094" y="4059648"/>
            <a:ext cx="2382386" cy="613702"/>
          </a:xfrm>
          <a:prstGeom prst="rect">
            <a:avLst/>
          </a:prstGeom>
        </p:spPr>
        <p:txBody>
          <a:bodyPr anchor="b"/>
          <a:lstStyle>
            <a:lvl1pPr marL="0" indent="0" algn="ctr">
              <a:lnSpc>
                <a:spcPct val="100000"/>
              </a:lnSpc>
              <a:spcBef>
                <a:spcPts val="0"/>
              </a:spcBef>
              <a:spcAft>
                <a:spcPts val="0"/>
              </a:spcAft>
              <a:buNone/>
              <a:defRPr sz="1400" cap="all" spc="200" baseline="0">
                <a:solidFill>
                  <a:schemeClr val="tx2"/>
                </a:solidFill>
                <a:latin typeface="+mj-lt"/>
              </a:defRPr>
            </a:lvl1pPr>
          </a:lstStyle>
          <a:p>
            <a:pPr lvl="0"/>
            <a:r>
              <a:rPr lang="en-US"/>
              <a:t>Click to add title</a:t>
            </a:r>
          </a:p>
        </p:txBody>
      </p:sp>
      <p:sp>
        <p:nvSpPr>
          <p:cNvPr id="27" name="Text Placeholder 14">
            <a:extLst>
              <a:ext uri="{FF2B5EF4-FFF2-40B4-BE49-F238E27FC236}">
                <a16:creationId xmlns:a16="http://schemas.microsoft.com/office/drawing/2014/main" id="{CD4953C5-A270-4C37-B878-3D3E51E01A1B}"/>
              </a:ext>
            </a:extLst>
          </p:cNvPr>
          <p:cNvSpPr>
            <a:spLocks noGrp="1"/>
          </p:cNvSpPr>
          <p:nvPr>
            <p:ph type="body" sz="quarter" idx="20" hasCustomPrompt="1"/>
          </p:nvPr>
        </p:nvSpPr>
        <p:spPr>
          <a:xfrm>
            <a:off x="8951094" y="4651391"/>
            <a:ext cx="2382386" cy="857935"/>
          </a:xfrm>
          <a:prstGeom prst="rect">
            <a:avLst/>
          </a:prstGeom>
        </p:spPr>
        <p:txBody>
          <a:bodyPr/>
          <a:lstStyle>
            <a:lvl1pPr marL="0" indent="0" algn="ctr">
              <a:lnSpc>
                <a:spcPct val="125000"/>
              </a:lnSpc>
              <a:spcBef>
                <a:spcPts val="0"/>
              </a:spcBef>
              <a:buNone/>
              <a:defRPr sz="1200" cap="none" spc="100" baseline="0">
                <a:solidFill>
                  <a:schemeClr val="bg1"/>
                </a:solidFill>
                <a:latin typeface="+mn-lt"/>
              </a:defRPr>
            </a:lvl1pPr>
          </a:lstStyle>
          <a:p>
            <a:pPr lvl="0"/>
            <a:r>
              <a:rPr lang="en-US"/>
              <a:t>Click to add text</a:t>
            </a:r>
          </a:p>
        </p:txBody>
      </p:sp>
      <p:sp>
        <p:nvSpPr>
          <p:cNvPr id="28" name="Text Placeholder 10">
            <a:extLst>
              <a:ext uri="{FF2B5EF4-FFF2-40B4-BE49-F238E27FC236}">
                <a16:creationId xmlns:a16="http://schemas.microsoft.com/office/drawing/2014/main" id="{B419FAA5-674D-4D1B-B6F0-7F6B786D9D2C}"/>
              </a:ext>
            </a:extLst>
          </p:cNvPr>
          <p:cNvSpPr>
            <a:spLocks noGrp="1"/>
          </p:cNvSpPr>
          <p:nvPr>
            <p:ph type="body" sz="quarter" idx="21" hasCustomPrompt="1"/>
          </p:nvPr>
        </p:nvSpPr>
        <p:spPr>
          <a:xfrm>
            <a:off x="1285758" y="2399173"/>
            <a:ext cx="1611892" cy="1151632"/>
          </a:xfrm>
          <a:prstGeom prst="rect">
            <a:avLst/>
          </a:prstGeom>
        </p:spPr>
        <p:txBody>
          <a:bodyPr anchor="ctr"/>
          <a:lstStyle>
            <a:lvl1pPr marL="0" indent="0" algn="ctr">
              <a:lnSpc>
                <a:spcPct val="80000"/>
              </a:lnSpc>
              <a:spcBef>
                <a:spcPts val="1000"/>
              </a:spcBef>
              <a:spcAft>
                <a:spcPts val="0"/>
              </a:spcAft>
              <a:buNone/>
              <a:defRPr sz="2800" cap="all" spc="100" baseline="0">
                <a:solidFill>
                  <a:schemeClr val="tx2"/>
                </a:solidFill>
                <a:latin typeface="+mj-lt"/>
              </a:defRPr>
            </a:lvl1pPr>
          </a:lstStyle>
          <a:p>
            <a:pPr lvl="0"/>
            <a:r>
              <a:rPr lang="en-US"/>
              <a:t>Add title</a:t>
            </a:r>
          </a:p>
        </p:txBody>
      </p:sp>
      <p:sp>
        <p:nvSpPr>
          <p:cNvPr id="29" name="Text Placeholder 10">
            <a:extLst>
              <a:ext uri="{FF2B5EF4-FFF2-40B4-BE49-F238E27FC236}">
                <a16:creationId xmlns:a16="http://schemas.microsoft.com/office/drawing/2014/main" id="{4301E9A5-7F5A-49AF-A4F3-EA73CC55905B}"/>
              </a:ext>
            </a:extLst>
          </p:cNvPr>
          <p:cNvSpPr>
            <a:spLocks noGrp="1"/>
          </p:cNvSpPr>
          <p:nvPr>
            <p:ph type="body" sz="quarter" idx="23" hasCustomPrompt="1"/>
          </p:nvPr>
        </p:nvSpPr>
        <p:spPr>
          <a:xfrm>
            <a:off x="6652814" y="2399173"/>
            <a:ext cx="1611892" cy="1151632"/>
          </a:xfrm>
          <a:prstGeom prst="rect">
            <a:avLst/>
          </a:prstGeom>
        </p:spPr>
        <p:txBody>
          <a:bodyPr anchor="ctr"/>
          <a:lstStyle>
            <a:lvl1pPr marL="0" indent="0" algn="ctr">
              <a:lnSpc>
                <a:spcPct val="80000"/>
              </a:lnSpc>
              <a:spcBef>
                <a:spcPts val="1000"/>
              </a:spcBef>
              <a:buNone/>
              <a:defRPr sz="2800" cap="all" spc="100" baseline="0">
                <a:solidFill>
                  <a:schemeClr val="tx2"/>
                </a:solidFill>
                <a:latin typeface="+mj-lt"/>
              </a:defRPr>
            </a:lvl1pPr>
          </a:lstStyle>
          <a:p>
            <a:pPr lvl="0"/>
            <a:r>
              <a:rPr lang="en-US"/>
              <a:t>Add title</a:t>
            </a:r>
          </a:p>
        </p:txBody>
      </p:sp>
      <p:sp>
        <p:nvSpPr>
          <p:cNvPr id="30" name="Text Placeholder 10">
            <a:extLst>
              <a:ext uri="{FF2B5EF4-FFF2-40B4-BE49-F238E27FC236}">
                <a16:creationId xmlns:a16="http://schemas.microsoft.com/office/drawing/2014/main" id="{44658DCD-8753-4536-A41F-2975ECE9D039}"/>
              </a:ext>
            </a:extLst>
          </p:cNvPr>
          <p:cNvSpPr>
            <a:spLocks noGrp="1"/>
          </p:cNvSpPr>
          <p:nvPr>
            <p:ph type="body" sz="quarter" idx="24" hasCustomPrompt="1"/>
          </p:nvPr>
        </p:nvSpPr>
        <p:spPr>
          <a:xfrm>
            <a:off x="9336341" y="2399173"/>
            <a:ext cx="1611892" cy="1151632"/>
          </a:xfrm>
          <a:prstGeom prst="rect">
            <a:avLst/>
          </a:prstGeom>
        </p:spPr>
        <p:txBody>
          <a:bodyPr anchor="ctr"/>
          <a:lstStyle>
            <a:lvl1pPr marL="0" indent="0" algn="ctr">
              <a:lnSpc>
                <a:spcPct val="80000"/>
              </a:lnSpc>
              <a:spcBef>
                <a:spcPts val="1000"/>
              </a:spcBef>
              <a:buNone/>
              <a:defRPr sz="2800" cap="all" spc="100" baseline="0">
                <a:solidFill>
                  <a:schemeClr val="tx2"/>
                </a:solidFill>
                <a:latin typeface="+mj-lt"/>
              </a:defRPr>
            </a:lvl1pPr>
          </a:lstStyle>
          <a:p>
            <a:pPr lvl="0"/>
            <a:r>
              <a:rPr lang="en-US"/>
              <a:t>Add title</a:t>
            </a:r>
          </a:p>
        </p:txBody>
      </p:sp>
      <p:sp>
        <p:nvSpPr>
          <p:cNvPr id="31" name="Text Placeholder 10">
            <a:extLst>
              <a:ext uri="{FF2B5EF4-FFF2-40B4-BE49-F238E27FC236}">
                <a16:creationId xmlns:a16="http://schemas.microsoft.com/office/drawing/2014/main" id="{2708ADA9-A84B-4176-A4A4-3BEEB2F71F93}"/>
              </a:ext>
            </a:extLst>
          </p:cNvPr>
          <p:cNvSpPr>
            <a:spLocks noGrp="1"/>
          </p:cNvSpPr>
          <p:nvPr>
            <p:ph type="body" sz="quarter" idx="22" hasCustomPrompt="1"/>
          </p:nvPr>
        </p:nvSpPr>
        <p:spPr>
          <a:xfrm>
            <a:off x="3969286" y="2399173"/>
            <a:ext cx="1611892" cy="1151632"/>
          </a:xfrm>
          <a:prstGeom prst="rect">
            <a:avLst/>
          </a:prstGeom>
        </p:spPr>
        <p:txBody>
          <a:bodyPr anchor="ctr"/>
          <a:lstStyle>
            <a:lvl1pPr marL="0" indent="0" algn="ctr">
              <a:lnSpc>
                <a:spcPct val="80000"/>
              </a:lnSpc>
              <a:spcBef>
                <a:spcPts val="1000"/>
              </a:spcBef>
              <a:buNone/>
              <a:defRPr sz="2800" cap="all" spc="100" baseline="0">
                <a:solidFill>
                  <a:schemeClr val="tx2"/>
                </a:solidFill>
                <a:latin typeface="+mj-lt"/>
              </a:defRPr>
            </a:lvl1pPr>
          </a:lstStyle>
          <a:p>
            <a:pPr lvl="0"/>
            <a:r>
              <a:rPr lang="en-US"/>
              <a:t>Add title</a:t>
            </a:r>
          </a:p>
        </p:txBody>
      </p:sp>
    </p:spTree>
    <p:extLst>
      <p:ext uri="{BB962C8B-B14F-4D97-AF65-F5344CB8AC3E}">
        <p14:creationId xmlns:p14="http://schemas.microsoft.com/office/powerpoint/2010/main" val="927572029"/>
      </p:ext>
    </p:extLst>
  </p:cSld>
  <p:clrMapOvr>
    <a:masterClrMapping/>
  </p:clrMapOvr>
  <p:hf sldNum="0"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6" name="Picture Placeholder 7">
            <a:extLst>
              <a:ext uri="{FF2B5EF4-FFF2-40B4-BE49-F238E27FC236}">
                <a16:creationId xmlns:a16="http://schemas.microsoft.com/office/drawing/2014/main" id="{9FD50E8B-97D3-485C-9645-AACC303DDF33}"/>
              </a:ext>
            </a:extLst>
          </p:cNvPr>
          <p:cNvSpPr>
            <a:spLocks noGrp="1"/>
          </p:cNvSpPr>
          <p:nvPr>
            <p:ph type="pic" sz="quarter" idx="13" hasCustomPrompt="1"/>
          </p:nvPr>
        </p:nvSpPr>
        <p:spPr>
          <a:xfrm>
            <a:off x="-4281" y="-1"/>
            <a:ext cx="12196282" cy="2917371"/>
          </a:xfrm>
          <a:prstGeom prst="rect">
            <a:avLst/>
          </a:prstGeom>
        </p:spPr>
        <p:txBody>
          <a:bodyPr/>
          <a:lstStyle>
            <a:lvl1pPr marL="0" indent="0" algn="ctr">
              <a:buNone/>
              <a:defRPr>
                <a:solidFill>
                  <a:schemeClr val="accent6">
                    <a:lumMod val="10000"/>
                    <a:lumOff val="90000"/>
                  </a:schemeClr>
                </a:solidFill>
              </a:defRPr>
            </a:lvl1pPr>
          </a:lstStyle>
          <a:p>
            <a:r>
              <a:rPr lang="en-US"/>
              <a:t>Click to add photo</a:t>
            </a:r>
          </a:p>
        </p:txBody>
      </p:sp>
      <p:sp>
        <p:nvSpPr>
          <p:cNvPr id="10" name="Text Placeholder 4">
            <a:extLst>
              <a:ext uri="{FF2B5EF4-FFF2-40B4-BE49-F238E27FC236}">
                <a16:creationId xmlns:a16="http://schemas.microsoft.com/office/drawing/2014/main" id="{44211F90-6E18-443B-BDFF-5A72A7950276}"/>
              </a:ext>
            </a:extLst>
          </p:cNvPr>
          <p:cNvSpPr>
            <a:spLocks noGrp="1"/>
          </p:cNvSpPr>
          <p:nvPr>
            <p:ph type="body" sz="quarter" idx="19" hasCustomPrompt="1"/>
          </p:nvPr>
        </p:nvSpPr>
        <p:spPr>
          <a:xfrm>
            <a:off x="0" y="4006735"/>
            <a:ext cx="12192000" cy="2851264"/>
          </a:xfrm>
          <a:prstGeom prst="rect">
            <a:avLst/>
          </a:prstGeom>
        </p:spPr>
        <p:txBody>
          <a:bodyPr/>
          <a:lstStyle>
            <a:lvl1pPr marL="0" indent="0" algn="r">
              <a:lnSpc>
                <a:spcPct val="50000"/>
              </a:lnSpc>
              <a:spcBef>
                <a:spcPts val="0"/>
              </a:spcBef>
              <a:buNone/>
              <a:defRPr sz="50000" baseline="0">
                <a:solidFill>
                  <a:schemeClr val="bg1">
                    <a:alpha val="5000"/>
                  </a:schemeClr>
                </a:solidFill>
                <a:latin typeface="Kunstler Script" panose="030304020206070D0D06" pitchFamily="66" charset="0"/>
              </a:defRPr>
            </a:lvl1pPr>
          </a:lstStyle>
          <a:p>
            <a:r>
              <a:rPr lang="en-US"/>
              <a:t>Sum</a:t>
            </a:r>
          </a:p>
        </p:txBody>
      </p:sp>
      <p:sp>
        <p:nvSpPr>
          <p:cNvPr id="3" name="Date Placeholder 2">
            <a:extLst>
              <a:ext uri="{FF2B5EF4-FFF2-40B4-BE49-F238E27FC236}">
                <a16:creationId xmlns:a16="http://schemas.microsoft.com/office/drawing/2014/main" id="{50B2CC2F-A541-4A4B-985A-73901B9F107C}"/>
              </a:ext>
            </a:extLst>
          </p:cNvPr>
          <p:cNvSpPr>
            <a:spLocks noGrp="1"/>
          </p:cNvSpPr>
          <p:nvPr>
            <p:ph type="dt" sz="half" idx="10"/>
          </p:nvPr>
        </p:nvSpPr>
        <p:spPr/>
        <p:txBody>
          <a:bodyPr/>
          <a:lstStyle>
            <a:lvl1pPr>
              <a:defRPr>
                <a:solidFill>
                  <a:schemeClr val="accent3"/>
                </a:solidFill>
              </a:defRPr>
            </a:lvl1pPr>
          </a:lstStyle>
          <a:p>
            <a:r>
              <a:rPr lang="en-US"/>
              <a:t>8/03/20XX</a:t>
            </a:r>
          </a:p>
        </p:txBody>
      </p:sp>
      <p:sp>
        <p:nvSpPr>
          <p:cNvPr id="4" name="Footer Placeholder 3">
            <a:extLst>
              <a:ext uri="{FF2B5EF4-FFF2-40B4-BE49-F238E27FC236}">
                <a16:creationId xmlns:a16="http://schemas.microsoft.com/office/drawing/2014/main" id="{FB1D1C2B-CD69-4515-87A0-866E32DCE938}"/>
              </a:ext>
            </a:extLst>
          </p:cNvPr>
          <p:cNvSpPr>
            <a:spLocks noGrp="1"/>
          </p:cNvSpPr>
          <p:nvPr>
            <p:ph type="ftr" sz="quarter" idx="11"/>
          </p:nvPr>
        </p:nvSpPr>
        <p:spPr/>
        <p:txBody>
          <a:bodyPr/>
          <a:lstStyle>
            <a:lvl1pPr>
              <a:defRPr>
                <a:solidFill>
                  <a:schemeClr val="accent3"/>
                </a:solidFill>
              </a:defRPr>
            </a:lvl1pPr>
          </a:lstStyle>
          <a:p>
            <a:r>
              <a:rPr lang="en-US"/>
              <a:t>PITCH DECK</a:t>
            </a:r>
          </a:p>
        </p:txBody>
      </p:sp>
      <p:sp>
        <p:nvSpPr>
          <p:cNvPr id="5" name="Slide Number Placeholder 4">
            <a:extLst>
              <a:ext uri="{FF2B5EF4-FFF2-40B4-BE49-F238E27FC236}">
                <a16:creationId xmlns:a16="http://schemas.microsoft.com/office/drawing/2014/main" id="{63F4DBC1-4594-4961-A9D3-27E0113B3768}"/>
              </a:ext>
            </a:extLst>
          </p:cNvPr>
          <p:cNvSpPr>
            <a:spLocks noGrp="1"/>
          </p:cNvSpPr>
          <p:nvPr>
            <p:ph type="sldNum" sz="quarter" idx="12"/>
          </p:nvPr>
        </p:nvSpPr>
        <p:spPr/>
        <p:txBody>
          <a:bodyPr/>
          <a:lstStyle>
            <a:lvl1pPr>
              <a:defRPr>
                <a:solidFill>
                  <a:schemeClr val="accent3"/>
                </a:solidFill>
              </a:defRPr>
            </a:lvl1pPr>
          </a:lstStyle>
          <a:p>
            <a:fld id="{4F6357DA-28E9-40D3-918C-4D14E8263D81}" type="slidenum">
              <a:rPr lang="en-US" smtClean="0"/>
              <a:pPr/>
              <a:t>‹#›</a:t>
            </a:fld>
            <a:endParaRPr lang="en-US"/>
          </a:p>
        </p:txBody>
      </p:sp>
      <p:sp>
        <p:nvSpPr>
          <p:cNvPr id="7" name="Title 1">
            <a:extLst>
              <a:ext uri="{FF2B5EF4-FFF2-40B4-BE49-F238E27FC236}">
                <a16:creationId xmlns:a16="http://schemas.microsoft.com/office/drawing/2014/main" id="{C15AE508-339B-4118-9121-4A160D09F2A0}"/>
              </a:ext>
            </a:extLst>
          </p:cNvPr>
          <p:cNvSpPr>
            <a:spLocks noGrp="1"/>
          </p:cNvSpPr>
          <p:nvPr>
            <p:ph type="ctrTitle" hasCustomPrompt="1"/>
          </p:nvPr>
        </p:nvSpPr>
        <p:spPr>
          <a:xfrm>
            <a:off x="838200" y="4122721"/>
            <a:ext cx="2895600" cy="1111250"/>
          </a:xfrm>
          <a:prstGeom prst="rect">
            <a:avLst/>
          </a:prstGeom>
        </p:spPr>
        <p:txBody>
          <a:bodyPr anchor="ctr"/>
          <a:lstStyle>
            <a:lvl1pPr algn="r">
              <a:defRPr sz="2200" cap="all" spc="200" baseline="0">
                <a:solidFill>
                  <a:schemeClr val="bg1"/>
                </a:solidFill>
                <a:latin typeface="+mj-lt"/>
              </a:defRPr>
            </a:lvl1pPr>
          </a:lstStyle>
          <a:p>
            <a:r>
              <a:rPr lang="en-US"/>
              <a:t>Click to add title</a:t>
            </a:r>
          </a:p>
        </p:txBody>
      </p:sp>
      <p:sp>
        <p:nvSpPr>
          <p:cNvPr id="8" name="Subtitle 2">
            <a:extLst>
              <a:ext uri="{FF2B5EF4-FFF2-40B4-BE49-F238E27FC236}">
                <a16:creationId xmlns:a16="http://schemas.microsoft.com/office/drawing/2014/main" id="{43A3F931-4B84-489F-8B0A-7FEF462532DB}"/>
              </a:ext>
            </a:extLst>
          </p:cNvPr>
          <p:cNvSpPr>
            <a:spLocks noGrp="1"/>
          </p:cNvSpPr>
          <p:nvPr>
            <p:ph type="subTitle" idx="1" hasCustomPrompt="1"/>
          </p:nvPr>
        </p:nvSpPr>
        <p:spPr>
          <a:xfrm>
            <a:off x="4332514" y="3833158"/>
            <a:ext cx="7021287" cy="1690377"/>
          </a:xfrm>
          <a:prstGeom prst="rect">
            <a:avLst/>
          </a:prstGeom>
        </p:spPr>
        <p:txBody>
          <a:bodyPr anchor="ctr"/>
          <a:lstStyle>
            <a:lvl1pPr marL="0" indent="0" algn="l">
              <a:lnSpc>
                <a:spcPct val="125000"/>
              </a:lnSpc>
              <a:spcBef>
                <a:spcPts val="0"/>
              </a:spcBef>
              <a:spcAft>
                <a:spcPts val="1000"/>
              </a:spcAft>
              <a:buNone/>
              <a:defRPr sz="1400" spc="1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Tree>
    <p:extLst>
      <p:ext uri="{BB962C8B-B14F-4D97-AF65-F5344CB8AC3E}">
        <p14:creationId xmlns:p14="http://schemas.microsoft.com/office/powerpoint/2010/main" val="4291993955"/>
      </p:ext>
    </p:extLst>
  </p:cSld>
  <p:clrMapOvr>
    <a:masterClrMapping/>
  </p:clrMapOvr>
  <p:hf sldNum="0"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6" name="Picture Placeholder 7">
            <a:extLst>
              <a:ext uri="{FF2B5EF4-FFF2-40B4-BE49-F238E27FC236}">
                <a16:creationId xmlns:a16="http://schemas.microsoft.com/office/drawing/2014/main" id="{61D6F08F-239E-4E92-B5E7-36638ED4657D}"/>
              </a:ext>
            </a:extLst>
          </p:cNvPr>
          <p:cNvSpPr>
            <a:spLocks noGrp="1"/>
          </p:cNvSpPr>
          <p:nvPr>
            <p:ph type="pic" sz="quarter" idx="13" hasCustomPrompt="1"/>
          </p:nvPr>
        </p:nvSpPr>
        <p:spPr>
          <a:xfrm>
            <a:off x="0" y="0"/>
            <a:ext cx="7677150" cy="6858000"/>
          </a:xfrm>
          <a:prstGeom prst="rect">
            <a:avLst/>
          </a:prstGeom>
        </p:spPr>
        <p:txBody>
          <a:bodyPr/>
          <a:lstStyle>
            <a:lvl1pPr marL="0" indent="0" algn="ctr">
              <a:buNone/>
              <a:defRPr>
                <a:solidFill>
                  <a:schemeClr val="accent1"/>
                </a:solidFill>
              </a:defRPr>
            </a:lvl1pPr>
          </a:lstStyle>
          <a:p>
            <a:r>
              <a:rPr lang="en-US"/>
              <a:t>Click to add photo</a:t>
            </a:r>
          </a:p>
        </p:txBody>
      </p:sp>
      <p:sp>
        <p:nvSpPr>
          <p:cNvPr id="3" name="Date Placeholder 2">
            <a:extLst>
              <a:ext uri="{FF2B5EF4-FFF2-40B4-BE49-F238E27FC236}">
                <a16:creationId xmlns:a16="http://schemas.microsoft.com/office/drawing/2014/main" id="{E88D0F4F-65EB-4DC2-B7AD-AD23E6DBE22B}"/>
              </a:ext>
            </a:extLst>
          </p:cNvPr>
          <p:cNvSpPr>
            <a:spLocks noGrp="1"/>
          </p:cNvSpPr>
          <p:nvPr>
            <p:ph type="dt" sz="half" idx="10"/>
          </p:nvPr>
        </p:nvSpPr>
        <p:spPr/>
        <p:txBody>
          <a:bodyPr/>
          <a:lstStyle>
            <a:lvl1pPr>
              <a:defRPr>
                <a:solidFill>
                  <a:schemeClr val="bg1"/>
                </a:solidFill>
              </a:defRPr>
            </a:lvl1pPr>
          </a:lstStyle>
          <a:p>
            <a:r>
              <a:rPr lang="en-US"/>
              <a:t>8/03/20XX</a:t>
            </a:r>
          </a:p>
        </p:txBody>
      </p:sp>
      <p:sp>
        <p:nvSpPr>
          <p:cNvPr id="4" name="Footer Placeholder 3">
            <a:extLst>
              <a:ext uri="{FF2B5EF4-FFF2-40B4-BE49-F238E27FC236}">
                <a16:creationId xmlns:a16="http://schemas.microsoft.com/office/drawing/2014/main" id="{66CF9EC8-F9C6-4CE1-91F5-A956792CBC86}"/>
              </a:ext>
            </a:extLst>
          </p:cNvPr>
          <p:cNvSpPr>
            <a:spLocks noGrp="1"/>
          </p:cNvSpPr>
          <p:nvPr>
            <p:ph type="ftr" sz="quarter" idx="11"/>
          </p:nvPr>
        </p:nvSpPr>
        <p:spPr>
          <a:xfrm>
            <a:off x="4038600" y="6356350"/>
            <a:ext cx="3156857" cy="365125"/>
          </a:xfrm>
        </p:spPr>
        <p:txBody>
          <a:bodyPr/>
          <a:lstStyle>
            <a:lvl1pPr algn="r">
              <a:defRPr>
                <a:solidFill>
                  <a:schemeClr val="bg1"/>
                </a:solidFill>
              </a:defRPr>
            </a:lvl1pPr>
          </a:lstStyle>
          <a:p>
            <a:r>
              <a:rPr lang="en-US"/>
              <a:t>PITCH DECK</a:t>
            </a:r>
          </a:p>
        </p:txBody>
      </p:sp>
      <p:sp>
        <p:nvSpPr>
          <p:cNvPr id="5" name="Slide Number Placeholder 4">
            <a:extLst>
              <a:ext uri="{FF2B5EF4-FFF2-40B4-BE49-F238E27FC236}">
                <a16:creationId xmlns:a16="http://schemas.microsoft.com/office/drawing/2014/main" id="{89721C21-E285-4AF2-9E8D-243F4CBC2ABF}"/>
              </a:ext>
            </a:extLst>
          </p:cNvPr>
          <p:cNvSpPr>
            <a:spLocks noGrp="1"/>
          </p:cNvSpPr>
          <p:nvPr>
            <p:ph type="sldNum" sz="quarter" idx="12"/>
          </p:nvPr>
        </p:nvSpPr>
        <p:spPr/>
        <p:txBody>
          <a:bodyPr/>
          <a:lstStyle>
            <a:lvl1pPr>
              <a:defRPr>
                <a:solidFill>
                  <a:schemeClr val="bg2">
                    <a:lumMod val="50000"/>
                  </a:schemeClr>
                </a:solidFill>
              </a:defRPr>
            </a:lvl1pPr>
          </a:lstStyle>
          <a:p>
            <a:fld id="{4F6357DA-28E9-40D3-918C-4D14E8263D81}" type="slidenum">
              <a:rPr lang="en-US" smtClean="0"/>
              <a:pPr/>
              <a:t>‹#›</a:t>
            </a:fld>
            <a:endParaRPr lang="en-US"/>
          </a:p>
        </p:txBody>
      </p:sp>
      <p:sp>
        <p:nvSpPr>
          <p:cNvPr id="7" name="Title 1">
            <a:extLst>
              <a:ext uri="{FF2B5EF4-FFF2-40B4-BE49-F238E27FC236}">
                <a16:creationId xmlns:a16="http://schemas.microsoft.com/office/drawing/2014/main" id="{EC201BA1-98C5-4728-9204-5B3A2F7B03FD}"/>
              </a:ext>
            </a:extLst>
          </p:cNvPr>
          <p:cNvSpPr>
            <a:spLocks noGrp="1"/>
          </p:cNvSpPr>
          <p:nvPr>
            <p:ph type="ctrTitle" hasCustomPrompt="1"/>
          </p:nvPr>
        </p:nvSpPr>
        <p:spPr>
          <a:xfrm>
            <a:off x="8487939" y="1638359"/>
            <a:ext cx="3058885" cy="1111250"/>
          </a:xfrm>
          <a:prstGeom prst="rect">
            <a:avLst/>
          </a:prstGeom>
        </p:spPr>
        <p:txBody>
          <a:bodyPr anchor="b"/>
          <a:lstStyle>
            <a:lvl1pPr algn="l">
              <a:defRPr sz="2200" cap="all" spc="200" baseline="0">
                <a:solidFill>
                  <a:schemeClr val="accent6"/>
                </a:solidFill>
                <a:latin typeface="+mj-lt"/>
              </a:defRPr>
            </a:lvl1pPr>
          </a:lstStyle>
          <a:p>
            <a:r>
              <a:rPr lang="en-US"/>
              <a:t>Click to add title</a:t>
            </a:r>
          </a:p>
        </p:txBody>
      </p:sp>
      <p:sp>
        <p:nvSpPr>
          <p:cNvPr id="8" name="Subtitle 2">
            <a:extLst>
              <a:ext uri="{FF2B5EF4-FFF2-40B4-BE49-F238E27FC236}">
                <a16:creationId xmlns:a16="http://schemas.microsoft.com/office/drawing/2014/main" id="{75C106A2-F65A-4519-B7A6-CB7477C6846B}"/>
              </a:ext>
            </a:extLst>
          </p:cNvPr>
          <p:cNvSpPr>
            <a:spLocks noGrp="1"/>
          </p:cNvSpPr>
          <p:nvPr>
            <p:ph type="subTitle" idx="1" hasCustomPrompt="1"/>
          </p:nvPr>
        </p:nvSpPr>
        <p:spPr>
          <a:xfrm>
            <a:off x="8487939" y="3135086"/>
            <a:ext cx="3058885" cy="2388450"/>
          </a:xfrm>
          <a:prstGeom prst="rect">
            <a:avLst/>
          </a:prstGeom>
        </p:spPr>
        <p:txBody>
          <a:bodyPr/>
          <a:lstStyle>
            <a:lvl1pPr marL="0" indent="0" algn="l">
              <a:lnSpc>
                <a:spcPct val="125000"/>
              </a:lnSpc>
              <a:spcBef>
                <a:spcPts val="0"/>
              </a:spcBef>
              <a:spcAft>
                <a:spcPts val="1000"/>
              </a:spcAft>
              <a:buNone/>
              <a:defRPr sz="1400" spc="100" baseline="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cxnSp>
        <p:nvCxnSpPr>
          <p:cNvPr id="2" name="Straight Connector 1">
            <a:extLst>
              <a:ext uri="{FF2B5EF4-FFF2-40B4-BE49-F238E27FC236}">
                <a16:creationId xmlns:a16="http://schemas.microsoft.com/office/drawing/2014/main" id="{2E7A08CD-CF6C-4ABF-B086-481F36611730}"/>
              </a:ext>
            </a:extLst>
          </p:cNvPr>
          <p:cNvCxnSpPr>
            <a:cxnSpLocks/>
          </p:cNvCxnSpPr>
          <p:nvPr userDrawn="1"/>
        </p:nvCxnSpPr>
        <p:spPr>
          <a:xfrm>
            <a:off x="8130026" y="0"/>
            <a:ext cx="0" cy="4572000"/>
          </a:xfrm>
          <a:prstGeom prst="line">
            <a:avLst/>
          </a:prstGeom>
          <a:ln>
            <a:solidFill>
              <a:schemeClr val="tx2"/>
            </a:solidFill>
          </a:ln>
        </p:spPr>
        <p:style>
          <a:lnRef idx="1">
            <a:schemeClr val="accent3"/>
          </a:lnRef>
          <a:fillRef idx="0">
            <a:schemeClr val="accent3"/>
          </a:fillRef>
          <a:effectRef idx="0">
            <a:schemeClr val="accent3"/>
          </a:effectRef>
          <a:fontRef idx="minor">
            <a:schemeClr val="tx1"/>
          </a:fontRef>
        </p:style>
      </p:cxnSp>
      <p:sp>
        <p:nvSpPr>
          <p:cNvPr id="10" name="Text Placeholder 4">
            <a:extLst>
              <a:ext uri="{FF2B5EF4-FFF2-40B4-BE49-F238E27FC236}">
                <a16:creationId xmlns:a16="http://schemas.microsoft.com/office/drawing/2014/main" id="{E4AB2649-B78D-4A9D-9F1D-F447A521EEB4}"/>
              </a:ext>
            </a:extLst>
          </p:cNvPr>
          <p:cNvSpPr>
            <a:spLocks noGrp="1"/>
          </p:cNvSpPr>
          <p:nvPr>
            <p:ph type="body" sz="quarter" idx="23" hasCustomPrompt="1"/>
          </p:nvPr>
        </p:nvSpPr>
        <p:spPr>
          <a:xfrm>
            <a:off x="100735" y="4698088"/>
            <a:ext cx="11996058" cy="2059185"/>
          </a:xfrm>
          <a:prstGeom prst="rect">
            <a:avLst/>
          </a:prstGeom>
        </p:spPr>
        <p:txBody>
          <a:bodyPr/>
          <a:lstStyle>
            <a:lvl1pPr marL="0" indent="0" algn="r">
              <a:lnSpc>
                <a:spcPct val="37000"/>
              </a:lnSpc>
              <a:spcBef>
                <a:spcPts val="0"/>
              </a:spcBef>
              <a:buNone/>
              <a:defRPr sz="50000" baseline="0">
                <a:solidFill>
                  <a:schemeClr val="accent6">
                    <a:lumMod val="10000"/>
                    <a:lumOff val="90000"/>
                    <a:alpha val="25000"/>
                  </a:schemeClr>
                </a:solidFill>
                <a:latin typeface="Kunstler Script" panose="030304020206070D0D06" pitchFamily="66" charset="0"/>
              </a:defRPr>
            </a:lvl1pPr>
          </a:lstStyle>
          <a:p>
            <a:r>
              <a:rPr lang="en-US"/>
              <a:t>Than</a:t>
            </a:r>
          </a:p>
        </p:txBody>
      </p:sp>
    </p:spTree>
    <p:extLst>
      <p:ext uri="{BB962C8B-B14F-4D97-AF65-F5344CB8AC3E}">
        <p14:creationId xmlns:p14="http://schemas.microsoft.com/office/powerpoint/2010/main" val="2382968484"/>
      </p:ext>
    </p:extLst>
  </p:cSld>
  <p:clrMapOvr>
    <a:masterClrMapping/>
  </p:clrMapOvr>
  <p:hf sldNum="0"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1A4C966-5542-475A-B224-2E541D9AEB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spc="100" baseline="0">
                <a:solidFill>
                  <a:schemeClr val="bg2">
                    <a:lumMod val="25000"/>
                  </a:schemeClr>
                </a:solidFill>
                <a:latin typeface="Avenir Next LT Pro" panose="020B0504020202020204" pitchFamily="34" charset="0"/>
              </a:defRPr>
            </a:lvl1pPr>
          </a:lstStyle>
          <a:p>
            <a:r>
              <a:rPr lang="en-US"/>
              <a:t>8/03/20XX</a:t>
            </a:r>
          </a:p>
        </p:txBody>
      </p:sp>
      <p:sp>
        <p:nvSpPr>
          <p:cNvPr id="5" name="Footer Placeholder 4">
            <a:extLst>
              <a:ext uri="{FF2B5EF4-FFF2-40B4-BE49-F238E27FC236}">
                <a16:creationId xmlns:a16="http://schemas.microsoft.com/office/drawing/2014/main" id="{68F1E08C-E5A1-412C-88D3-C6BF9430DA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cap="all" spc="100" baseline="0">
                <a:solidFill>
                  <a:schemeClr val="bg2">
                    <a:lumMod val="25000"/>
                  </a:schemeClr>
                </a:solidFill>
                <a:latin typeface="Avenir Next LT Pro" panose="020B0504020202020204" pitchFamily="34" charset="0"/>
              </a:defRPr>
            </a:lvl1pPr>
          </a:lstStyle>
          <a:p>
            <a:r>
              <a:rPr lang="en-US"/>
              <a:t>PITCH DECK</a:t>
            </a:r>
          </a:p>
        </p:txBody>
      </p:sp>
      <p:sp>
        <p:nvSpPr>
          <p:cNvPr id="6" name="Slide Number Placeholder 5">
            <a:extLst>
              <a:ext uri="{FF2B5EF4-FFF2-40B4-BE49-F238E27FC236}">
                <a16:creationId xmlns:a16="http://schemas.microsoft.com/office/drawing/2014/main" id="{466BAFCC-DBDE-4891-B3DD-4B3754E7DD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spc="100" baseline="0">
                <a:solidFill>
                  <a:schemeClr val="bg2">
                    <a:lumMod val="25000"/>
                  </a:schemeClr>
                </a:solidFill>
                <a:latin typeface="Avenir Next LT Pro" panose="020B0504020202020204" pitchFamily="34" charset="0"/>
              </a:defRPr>
            </a:lvl1pPr>
          </a:lstStyle>
          <a:p>
            <a:fld id="{4F6357DA-28E9-40D3-918C-4D14E8263D81}" type="slidenum">
              <a:rPr lang="en-US" smtClean="0"/>
              <a:pPr/>
              <a:t>‹#›</a:t>
            </a:fld>
            <a:endParaRPr lang="en-US"/>
          </a:p>
        </p:txBody>
      </p:sp>
    </p:spTree>
    <p:extLst>
      <p:ext uri="{BB962C8B-B14F-4D97-AF65-F5344CB8AC3E}">
        <p14:creationId xmlns:p14="http://schemas.microsoft.com/office/powerpoint/2010/main" val="2887958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59" r:id="rId12"/>
    <p:sldLayoutId id="2147483666" r:id="rId13"/>
    <p:sldLayoutId id="2147483667" r:id="rId14"/>
    <p:sldLayoutId id="2147483668" r:id="rId15"/>
    <p:sldLayoutId id="2147483669" r:id="rId16"/>
    <p:sldLayoutId id="2147483663" r:id="rId17"/>
    <p:sldLayoutId id="2147483665" r:id="rId18"/>
    <p:sldLayoutId id="2147483664" r:id="rId19"/>
    <p:sldLayoutId id="2147483661" r:id="rId20"/>
    <p:sldLayoutId id="2147483662" r:id="rId2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18/10/relationships/comments" Target="../comments/modernComment_121_A12A480F.xml"/><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s://studentprivacy.ed.gov/sites/default/files/resource_document/file/An%20Eligible%20Student%20Guide%20to%20FERPA_0.pdf" TargetMode="External"/><Relationship Id="rId7" Type="http://schemas.openxmlformats.org/officeDocument/2006/relationships/hyperlink" Target="https://fsapartners.ed.gov/knowledge-center/library/electronic-announcements/2023-05-12/access-and-use-federal-tax-information-fti-federal-student-aid-programs-beginning-2024-25-fafsa-processing-cycle-updated-april-18-2024" TargetMode="External"/><Relationship Id="rId2" Type="http://schemas.openxmlformats.org/officeDocument/2006/relationships/hyperlink" Target="https://fsapartners.ed.gov/knowledge-center/library/electronic-announcements/2023-05-12/access-and-use-federal-tax-information-fti-federal-student-aid-programs-beginning-2024-25-fafsa-processing-cycle" TargetMode="External"/><Relationship Id="rId1" Type="http://schemas.openxmlformats.org/officeDocument/2006/relationships/slideLayout" Target="../slideLayouts/slideLayout11.xml"/><Relationship Id="rId6" Type="http://schemas.openxmlformats.org/officeDocument/2006/relationships/hyperlink" Target="https://csrc.nist.gov/pubs/sp/800/171/r2/upd1/final" TargetMode="External"/><Relationship Id="rId5" Type="http://schemas.openxmlformats.org/officeDocument/2006/relationships/hyperlink" Target="https://www.irs.gov/pub/irs-pdf/p1075.pdf" TargetMode="External"/><Relationship Id="rId4" Type="http://schemas.openxmlformats.org/officeDocument/2006/relationships/hyperlink" Target="https://fsapartners.ed.gov/sites/default/files/2022-12/202425FAFSASpecVol4RecLayProcessCodes.pdf" TargetMode="External"/><Relationship Id="rId9"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7B6BE5EA-62C8-79F5-B2C0-0FE1BDC96A7F}"/>
              </a:ext>
            </a:extLst>
          </p:cNvPr>
          <p:cNvPicPr>
            <a:picLocks noGrp="1" noChangeAspect="1"/>
          </p:cNvPicPr>
          <p:nvPr>
            <p:ph type="pic" sz="quarter" idx="10"/>
          </p:nvPr>
        </p:nvPicPr>
        <p:blipFill>
          <a:blip r:embed="rId3"/>
          <a:srcRect t="1049" b="1049"/>
          <a:stretch/>
        </p:blipFill>
        <p:spPr>
          <a:xfrm>
            <a:off x="0" y="0"/>
            <a:ext cx="6784975" cy="6858000"/>
          </a:xfrm>
        </p:spPr>
      </p:pic>
      <p:sp>
        <p:nvSpPr>
          <p:cNvPr id="3" name="Title 2">
            <a:extLst>
              <a:ext uri="{FF2B5EF4-FFF2-40B4-BE49-F238E27FC236}">
                <a16:creationId xmlns:a16="http://schemas.microsoft.com/office/drawing/2014/main" id="{04AAF99E-2699-8677-B728-3C295156CAA4}"/>
              </a:ext>
            </a:extLst>
          </p:cNvPr>
          <p:cNvSpPr>
            <a:spLocks noGrp="1"/>
          </p:cNvSpPr>
          <p:nvPr>
            <p:ph type="ctrTitle"/>
          </p:nvPr>
        </p:nvSpPr>
        <p:spPr>
          <a:xfrm>
            <a:off x="6784622" y="1550988"/>
            <a:ext cx="5407378" cy="2387600"/>
          </a:xfrm>
        </p:spPr>
        <p:txBody>
          <a:bodyPr/>
          <a:lstStyle/>
          <a:p>
            <a:r>
              <a:rPr lang="en-US" sz="3600" b="1"/>
              <a:t>ALPHABET SOUP:</a:t>
            </a:r>
            <a:br>
              <a:rPr lang="en-US" sz="3600" b="1"/>
            </a:br>
            <a:r>
              <a:rPr lang="en-US" sz="3600" b="1"/>
              <a:t>fyi ON </a:t>
            </a:r>
            <a:r>
              <a:rPr lang="en-US" sz="3600" b="1" err="1"/>
              <a:t>fti</a:t>
            </a:r>
            <a:endParaRPr lang="en-US" sz="3600"/>
          </a:p>
        </p:txBody>
      </p:sp>
      <p:sp>
        <p:nvSpPr>
          <p:cNvPr id="4" name="Subtitle 3">
            <a:extLst>
              <a:ext uri="{FF2B5EF4-FFF2-40B4-BE49-F238E27FC236}">
                <a16:creationId xmlns:a16="http://schemas.microsoft.com/office/drawing/2014/main" id="{A7428162-CC83-77E7-24C7-C23C56FBE3F4}"/>
              </a:ext>
            </a:extLst>
          </p:cNvPr>
          <p:cNvSpPr>
            <a:spLocks noGrp="1"/>
          </p:cNvSpPr>
          <p:nvPr>
            <p:ph type="subTitle" idx="1"/>
          </p:nvPr>
        </p:nvSpPr>
        <p:spPr>
          <a:xfrm>
            <a:off x="6784623" y="4057095"/>
            <a:ext cx="5407376" cy="1553129"/>
          </a:xfrm>
        </p:spPr>
        <p:txBody>
          <a:bodyPr/>
          <a:lstStyle/>
          <a:p>
            <a:r>
              <a:rPr lang="en-US" dirty="0"/>
              <a:t>Presented Tirzah Knight</a:t>
            </a:r>
          </a:p>
          <a:p>
            <a:r>
              <a:rPr lang="en-US" dirty="0"/>
              <a:t>SDASFAA President-Elect/RMASFAA State Swap Representative </a:t>
            </a:r>
          </a:p>
          <a:p>
            <a:endParaRPr lang="en-US" dirty="0"/>
          </a:p>
        </p:txBody>
      </p:sp>
    </p:spTree>
    <p:extLst>
      <p:ext uri="{BB962C8B-B14F-4D97-AF65-F5344CB8AC3E}">
        <p14:creationId xmlns:p14="http://schemas.microsoft.com/office/powerpoint/2010/main" val="1703729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9B7C68D5-425C-4465-842E-6EC3B305DF8F}"/>
              </a:ext>
            </a:extLst>
          </p:cNvPr>
          <p:cNvSpPr>
            <a:spLocks noGrp="1"/>
          </p:cNvSpPr>
          <p:nvPr>
            <p:ph type="ctrTitle"/>
          </p:nvPr>
        </p:nvSpPr>
        <p:spPr>
          <a:xfrm>
            <a:off x="838201" y="901598"/>
            <a:ext cx="3684814" cy="336548"/>
          </a:xfrm>
        </p:spPr>
        <p:txBody>
          <a:bodyPr/>
          <a:lstStyle/>
          <a:p>
            <a:r>
              <a:rPr lang="en-US" dirty="0"/>
              <a:t>Who am i?</a:t>
            </a:r>
          </a:p>
        </p:txBody>
      </p:sp>
      <p:sp>
        <p:nvSpPr>
          <p:cNvPr id="18" name="Subtitle 17">
            <a:extLst>
              <a:ext uri="{FF2B5EF4-FFF2-40B4-BE49-F238E27FC236}">
                <a16:creationId xmlns:a16="http://schemas.microsoft.com/office/drawing/2014/main" id="{37F7ED61-C894-4A41-AC49-EFA304B05229}"/>
              </a:ext>
            </a:extLst>
          </p:cNvPr>
          <p:cNvSpPr>
            <a:spLocks noGrp="1"/>
          </p:cNvSpPr>
          <p:nvPr>
            <p:ph type="subTitle" idx="1"/>
          </p:nvPr>
        </p:nvSpPr>
        <p:spPr>
          <a:xfrm>
            <a:off x="838201" y="1454764"/>
            <a:ext cx="3684814" cy="4901586"/>
          </a:xfrm>
        </p:spPr>
        <p:txBody>
          <a:bodyPr lIns="91440" tIns="45720" rIns="91440" bIns="45720" anchor="t"/>
          <a:lstStyle/>
          <a:p>
            <a:r>
              <a:rPr lang="en-US" sz="1600" dirty="0"/>
              <a:t>My name is Tirzah (pronounced Tier-za), and I’m the Director of Student Financial Aid at Black Hills State University in Spearfish, SD. </a:t>
            </a:r>
          </a:p>
          <a:p>
            <a:endParaRPr lang="en-US" sz="1600" dirty="0"/>
          </a:p>
          <a:p>
            <a:pPr marL="285750" indent="-285750">
              <a:buFont typeface="Arial" panose="020B0604020202020204" pitchFamily="34" charset="0"/>
              <a:buChar char="•"/>
            </a:pPr>
            <a:r>
              <a:rPr lang="en-US" sz="1600" dirty="0"/>
              <a:t>Grew up in Lily, SD, a small town between Watertown and Aberdeen</a:t>
            </a:r>
          </a:p>
          <a:p>
            <a:pPr marL="285750" indent="-285750">
              <a:buFont typeface="Arial" panose="020B0604020202020204" pitchFamily="34" charset="0"/>
              <a:buChar char="•"/>
            </a:pPr>
            <a:r>
              <a:rPr lang="en-US" sz="1600" dirty="0"/>
              <a:t>First-gen college student</a:t>
            </a:r>
          </a:p>
          <a:p>
            <a:pPr marL="285750" indent="-285750">
              <a:buFont typeface="Arial" panose="020B0604020202020204" pitchFamily="34" charset="0"/>
              <a:buChar char="•"/>
            </a:pPr>
            <a:r>
              <a:rPr lang="en-US" sz="1600" dirty="0"/>
              <a:t>Pell and FWS recipient</a:t>
            </a:r>
          </a:p>
          <a:p>
            <a:pPr marL="285750" indent="-285750">
              <a:buFont typeface="Arial" panose="020B0604020202020204" pitchFamily="34" charset="0"/>
              <a:buChar char="•"/>
            </a:pPr>
            <a:r>
              <a:rPr lang="en-US" sz="1600" dirty="0"/>
              <a:t>Used dial-up to complete my first FAFSA</a:t>
            </a:r>
          </a:p>
          <a:p>
            <a:pPr marL="285750" indent="-285750">
              <a:buFont typeface="Arial" panose="020B0604020202020204" pitchFamily="34" charset="0"/>
              <a:buChar char="•"/>
            </a:pPr>
            <a:r>
              <a:rPr lang="en-US" sz="1600" dirty="0"/>
              <a:t>Mom of three boys (so far)</a:t>
            </a:r>
          </a:p>
        </p:txBody>
      </p:sp>
      <p:sp>
        <p:nvSpPr>
          <p:cNvPr id="3" name="Date Placeholder 2">
            <a:extLst>
              <a:ext uri="{FF2B5EF4-FFF2-40B4-BE49-F238E27FC236}">
                <a16:creationId xmlns:a16="http://schemas.microsoft.com/office/drawing/2014/main" id="{7BAA9AFE-9410-4506-BB86-B28E4E67CE6B}"/>
              </a:ext>
            </a:extLst>
          </p:cNvPr>
          <p:cNvSpPr>
            <a:spLocks noGrp="1"/>
          </p:cNvSpPr>
          <p:nvPr>
            <p:ph type="dt" sz="half" idx="10"/>
          </p:nvPr>
        </p:nvSpPr>
        <p:spPr>
          <a:xfrm>
            <a:off x="838200" y="6356350"/>
            <a:ext cx="2743200" cy="365125"/>
          </a:xfrm>
        </p:spPr>
        <p:txBody>
          <a:bodyPr/>
          <a:lstStyle/>
          <a:p>
            <a:r>
              <a:rPr lang="en-US"/>
              <a:t>8/03/20XX</a:t>
            </a:r>
          </a:p>
        </p:txBody>
      </p:sp>
      <p:pic>
        <p:nvPicPr>
          <p:cNvPr id="7" name="Picture 6" descr="A map of the state of south dakota&#10;&#10;Description automatically generated">
            <a:extLst>
              <a:ext uri="{FF2B5EF4-FFF2-40B4-BE49-F238E27FC236}">
                <a16:creationId xmlns:a16="http://schemas.microsoft.com/office/drawing/2014/main" id="{BB641490-EFCA-71BB-5F11-8BE0D8C0ED22}"/>
              </a:ext>
            </a:extLst>
          </p:cNvPr>
          <p:cNvPicPr>
            <a:picLocks noChangeAspect="1"/>
          </p:cNvPicPr>
          <p:nvPr/>
        </p:nvPicPr>
        <p:blipFill>
          <a:blip r:embed="rId4"/>
          <a:stretch>
            <a:fillRect/>
          </a:stretch>
        </p:blipFill>
        <p:spPr>
          <a:xfrm>
            <a:off x="5108642" y="362140"/>
            <a:ext cx="5323138" cy="3320382"/>
          </a:xfrm>
          <a:prstGeom prst="rect">
            <a:avLst/>
          </a:prstGeom>
        </p:spPr>
      </p:pic>
      <p:pic>
        <p:nvPicPr>
          <p:cNvPr id="12" name="Graphic 11" descr="Badge New with solid fill">
            <a:extLst>
              <a:ext uri="{FF2B5EF4-FFF2-40B4-BE49-F238E27FC236}">
                <a16:creationId xmlns:a16="http://schemas.microsoft.com/office/drawing/2014/main" id="{FD51AD4E-BEAF-63F5-29EC-894B29F485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55979" y="1900005"/>
            <a:ext cx="118589" cy="124211"/>
          </a:xfrm>
          <a:prstGeom prst="rect">
            <a:avLst/>
          </a:prstGeom>
        </p:spPr>
      </p:pic>
      <p:sp>
        <p:nvSpPr>
          <p:cNvPr id="15" name="TextBox 14">
            <a:extLst>
              <a:ext uri="{FF2B5EF4-FFF2-40B4-BE49-F238E27FC236}">
                <a16:creationId xmlns:a16="http://schemas.microsoft.com/office/drawing/2014/main" id="{9F632742-0213-1BC5-76E0-2FAD0151EE4A}"/>
              </a:ext>
            </a:extLst>
          </p:cNvPr>
          <p:cNvSpPr txBox="1"/>
          <p:nvPr/>
        </p:nvSpPr>
        <p:spPr>
          <a:xfrm>
            <a:off x="5473332" y="1699950"/>
            <a:ext cx="571844" cy="200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700" dirty="0"/>
              <a:t>Spearfish</a:t>
            </a:r>
          </a:p>
        </p:txBody>
      </p:sp>
      <p:sp>
        <p:nvSpPr>
          <p:cNvPr id="22" name="Rectangle 21">
            <a:extLst>
              <a:ext uri="{FF2B5EF4-FFF2-40B4-BE49-F238E27FC236}">
                <a16:creationId xmlns:a16="http://schemas.microsoft.com/office/drawing/2014/main" id="{EDC0DB0D-A07F-F887-25D2-DA1EB5F8F2DB}"/>
              </a:ext>
            </a:extLst>
          </p:cNvPr>
          <p:cNvSpPr/>
          <p:nvPr/>
        </p:nvSpPr>
        <p:spPr>
          <a:xfrm>
            <a:off x="737938" y="6432394"/>
            <a:ext cx="918782" cy="2322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yellow bee mascot pointing at something&#10;&#10;Description automatically generated">
            <a:extLst>
              <a:ext uri="{FF2B5EF4-FFF2-40B4-BE49-F238E27FC236}">
                <a16:creationId xmlns:a16="http://schemas.microsoft.com/office/drawing/2014/main" id="{42B9EC5B-B12F-26AD-30D4-53A8D7118F25}"/>
              </a:ext>
            </a:extLst>
          </p:cNvPr>
          <p:cNvPicPr>
            <a:picLocks noChangeAspect="1"/>
          </p:cNvPicPr>
          <p:nvPr/>
        </p:nvPicPr>
        <p:blipFill>
          <a:blip r:embed="rId7"/>
          <a:stretch>
            <a:fillRect/>
          </a:stretch>
        </p:blipFill>
        <p:spPr>
          <a:xfrm>
            <a:off x="5220758" y="2023351"/>
            <a:ext cx="505148" cy="401840"/>
          </a:xfrm>
          <a:prstGeom prst="rect">
            <a:avLst/>
          </a:prstGeom>
        </p:spPr>
      </p:pic>
      <p:pic>
        <p:nvPicPr>
          <p:cNvPr id="4" name="Picture 3">
            <a:extLst>
              <a:ext uri="{FF2B5EF4-FFF2-40B4-BE49-F238E27FC236}">
                <a16:creationId xmlns:a16="http://schemas.microsoft.com/office/drawing/2014/main" id="{BAC5D6AF-C71A-C043-792E-63A6CD508884}"/>
              </a:ext>
            </a:extLst>
          </p:cNvPr>
          <p:cNvPicPr>
            <a:picLocks noChangeAspect="1"/>
          </p:cNvPicPr>
          <p:nvPr/>
        </p:nvPicPr>
        <p:blipFill>
          <a:blip r:embed="rId8"/>
          <a:stretch>
            <a:fillRect/>
          </a:stretch>
        </p:blipFill>
        <p:spPr>
          <a:xfrm>
            <a:off x="6916775" y="3752486"/>
            <a:ext cx="3926697" cy="2603864"/>
          </a:xfrm>
          <a:prstGeom prst="rect">
            <a:avLst/>
          </a:prstGeom>
        </p:spPr>
      </p:pic>
    </p:spTree>
    <p:extLst>
      <p:ext uri="{BB962C8B-B14F-4D97-AF65-F5344CB8AC3E}">
        <p14:creationId xmlns:p14="http://schemas.microsoft.com/office/powerpoint/2010/main" val="2703902735"/>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CC2A221-B199-4A29-BC00-83D349B94F14}"/>
              </a:ext>
            </a:extLst>
          </p:cNvPr>
          <p:cNvSpPr>
            <a:spLocks noGrp="1"/>
          </p:cNvSpPr>
          <p:nvPr>
            <p:ph type="ctrTitle"/>
          </p:nvPr>
        </p:nvSpPr>
        <p:spPr>
          <a:xfrm>
            <a:off x="4376051" y="893523"/>
            <a:ext cx="5094517" cy="296198"/>
          </a:xfrm>
        </p:spPr>
        <p:txBody>
          <a:bodyPr lIns="91440" tIns="45720" rIns="91440" bIns="45720" anchor="ctr"/>
          <a:lstStyle/>
          <a:p>
            <a:r>
              <a:rPr lang="en-US"/>
              <a:t>Key definitions</a:t>
            </a:r>
          </a:p>
        </p:txBody>
      </p:sp>
      <p:sp>
        <p:nvSpPr>
          <p:cNvPr id="12" name="Subtitle 11">
            <a:extLst>
              <a:ext uri="{FF2B5EF4-FFF2-40B4-BE49-F238E27FC236}">
                <a16:creationId xmlns:a16="http://schemas.microsoft.com/office/drawing/2014/main" id="{4C47F3D7-2E0A-4565-95F1-798A78C8044F}"/>
              </a:ext>
            </a:extLst>
          </p:cNvPr>
          <p:cNvSpPr>
            <a:spLocks noGrp="1"/>
          </p:cNvSpPr>
          <p:nvPr>
            <p:ph type="subTitle" idx="1"/>
          </p:nvPr>
        </p:nvSpPr>
        <p:spPr>
          <a:xfrm>
            <a:off x="4376050" y="2541689"/>
            <a:ext cx="2383973" cy="1583142"/>
          </a:xfrm>
        </p:spPr>
        <p:txBody>
          <a:bodyPr lIns="91440" tIns="45720" rIns="91440" bIns="45720" anchor="t"/>
          <a:lstStyle/>
          <a:p>
            <a:r>
              <a:rPr lang="en-US">
                <a:solidFill>
                  <a:schemeClr val="bg1"/>
                </a:solidFill>
              </a:rPr>
              <a:t>A contributor on the FAFSA form is anyone who is required to provide information, consent, and approval on the form. This includes: the student, the student's spouse, a biological or adoptive parent, and the parent's spouse (stepparent).</a:t>
            </a:r>
            <a:endParaRPr lang="en-US" spc="0">
              <a:solidFill>
                <a:schemeClr val="bg1"/>
              </a:solidFill>
            </a:endParaRPr>
          </a:p>
          <a:p>
            <a:pPr marL="0" indent="-457200"/>
            <a:endParaRPr lang="en-US" spc="0">
              <a:solidFill>
                <a:schemeClr val="bg1"/>
              </a:solidFill>
            </a:endParaRPr>
          </a:p>
        </p:txBody>
      </p:sp>
      <p:sp>
        <p:nvSpPr>
          <p:cNvPr id="14" name="Text Placeholder 13">
            <a:extLst>
              <a:ext uri="{FF2B5EF4-FFF2-40B4-BE49-F238E27FC236}">
                <a16:creationId xmlns:a16="http://schemas.microsoft.com/office/drawing/2014/main" id="{515C45EA-3D67-4B00-9B3A-CF3180E412D9}"/>
              </a:ext>
            </a:extLst>
          </p:cNvPr>
          <p:cNvSpPr>
            <a:spLocks noGrp="1"/>
          </p:cNvSpPr>
          <p:nvPr>
            <p:ph type="body" sz="quarter" idx="14"/>
          </p:nvPr>
        </p:nvSpPr>
        <p:spPr>
          <a:xfrm>
            <a:off x="4376050" y="1783378"/>
            <a:ext cx="2383973" cy="464399"/>
          </a:xfrm>
        </p:spPr>
        <p:txBody>
          <a:bodyPr lIns="91440" tIns="45720" rIns="91440" bIns="45720" anchor="ctr"/>
          <a:lstStyle/>
          <a:p>
            <a:r>
              <a:rPr lang="en-US"/>
              <a:t>contributor</a:t>
            </a:r>
          </a:p>
        </p:txBody>
      </p:sp>
      <p:sp>
        <p:nvSpPr>
          <p:cNvPr id="42" name="Text Placeholder 41">
            <a:extLst>
              <a:ext uri="{FF2B5EF4-FFF2-40B4-BE49-F238E27FC236}">
                <a16:creationId xmlns:a16="http://schemas.microsoft.com/office/drawing/2014/main" id="{CAD88DCF-69AF-464C-A7A7-8BCEB5EB062A}"/>
              </a:ext>
            </a:extLst>
          </p:cNvPr>
          <p:cNvSpPr>
            <a:spLocks noGrp="1"/>
          </p:cNvSpPr>
          <p:nvPr>
            <p:ph type="body" sz="quarter" idx="16"/>
          </p:nvPr>
        </p:nvSpPr>
        <p:spPr>
          <a:xfrm>
            <a:off x="6934192" y="1783378"/>
            <a:ext cx="2383972" cy="464399"/>
          </a:xfrm>
        </p:spPr>
        <p:txBody>
          <a:bodyPr lIns="91440" tIns="45720" rIns="91440" bIns="45720" anchor="ctr"/>
          <a:lstStyle/>
          <a:p>
            <a:r>
              <a:rPr lang="en-US"/>
              <a:t>Federal tax information</a:t>
            </a:r>
          </a:p>
        </p:txBody>
      </p:sp>
      <p:sp>
        <p:nvSpPr>
          <p:cNvPr id="41" name="Text Placeholder 40">
            <a:extLst>
              <a:ext uri="{FF2B5EF4-FFF2-40B4-BE49-F238E27FC236}">
                <a16:creationId xmlns:a16="http://schemas.microsoft.com/office/drawing/2014/main" id="{23E12F36-7172-4E9B-92AA-6A2BF7F110E5}"/>
              </a:ext>
            </a:extLst>
          </p:cNvPr>
          <p:cNvSpPr>
            <a:spLocks noGrp="1"/>
          </p:cNvSpPr>
          <p:nvPr>
            <p:ph type="body" sz="quarter" idx="15"/>
          </p:nvPr>
        </p:nvSpPr>
        <p:spPr>
          <a:xfrm>
            <a:off x="6934192" y="2541689"/>
            <a:ext cx="2383972" cy="1549920"/>
          </a:xfrm>
        </p:spPr>
        <p:txBody>
          <a:bodyPr lIns="91440" tIns="45720" rIns="91440" bIns="45720" anchor="t"/>
          <a:lstStyle/>
          <a:p>
            <a:r>
              <a:rPr lang="en-US"/>
              <a:t>FTI is any return or return information received from the IRS or any secondary source which is protected by the confidentiality provisions of Internal Revenue Code section 6103.</a:t>
            </a:r>
          </a:p>
        </p:txBody>
      </p:sp>
      <p:sp>
        <p:nvSpPr>
          <p:cNvPr id="48" name="Text Placeholder 47">
            <a:extLst>
              <a:ext uri="{FF2B5EF4-FFF2-40B4-BE49-F238E27FC236}">
                <a16:creationId xmlns:a16="http://schemas.microsoft.com/office/drawing/2014/main" id="{B28B4E04-A819-4F88-83D0-33EB09DEF74F}"/>
              </a:ext>
            </a:extLst>
          </p:cNvPr>
          <p:cNvSpPr>
            <a:spLocks noGrp="1"/>
          </p:cNvSpPr>
          <p:nvPr>
            <p:ph type="body" sz="quarter" idx="22"/>
          </p:nvPr>
        </p:nvSpPr>
        <p:spPr>
          <a:xfrm>
            <a:off x="9492333" y="1598321"/>
            <a:ext cx="2383972" cy="464399"/>
          </a:xfrm>
        </p:spPr>
        <p:txBody>
          <a:bodyPr lIns="91440" tIns="45720" rIns="91440" bIns="45720" anchor="ctr"/>
          <a:lstStyle/>
          <a:p>
            <a:r>
              <a:rPr lang="en-US"/>
              <a:t>Controlled Unclassified Information/ Specified Tax</a:t>
            </a:r>
          </a:p>
        </p:txBody>
      </p:sp>
      <p:sp>
        <p:nvSpPr>
          <p:cNvPr id="47" name="Text Placeholder 46">
            <a:extLst>
              <a:ext uri="{FF2B5EF4-FFF2-40B4-BE49-F238E27FC236}">
                <a16:creationId xmlns:a16="http://schemas.microsoft.com/office/drawing/2014/main" id="{F099E783-7CAD-4A11-8139-442FE1A60E45}"/>
              </a:ext>
            </a:extLst>
          </p:cNvPr>
          <p:cNvSpPr>
            <a:spLocks noGrp="1"/>
          </p:cNvSpPr>
          <p:nvPr>
            <p:ph type="body" sz="quarter" idx="21"/>
          </p:nvPr>
        </p:nvSpPr>
        <p:spPr>
          <a:xfrm>
            <a:off x="9492333" y="2541689"/>
            <a:ext cx="2383972" cy="1549920"/>
          </a:xfrm>
        </p:spPr>
        <p:txBody>
          <a:bodyPr lIns="91440" tIns="45720" rIns="91440" bIns="45720" anchor="t"/>
          <a:lstStyle/>
          <a:p>
            <a:r>
              <a:rPr lang="en-US"/>
              <a:t>(CUI//SP-TAX): the U.S. National Archives and Records Administration (NARA) classification for federal tax information (FTI) related to returns and return information submitted, gathered, or generated by taxpayers.</a:t>
            </a:r>
          </a:p>
        </p:txBody>
      </p:sp>
      <p:sp>
        <p:nvSpPr>
          <p:cNvPr id="3" name="Date Placeholder 2">
            <a:extLst>
              <a:ext uri="{FF2B5EF4-FFF2-40B4-BE49-F238E27FC236}">
                <a16:creationId xmlns:a16="http://schemas.microsoft.com/office/drawing/2014/main" id="{FA550418-AF50-4D31-B9E4-A06E19A8C91E}"/>
              </a:ext>
            </a:extLst>
          </p:cNvPr>
          <p:cNvSpPr>
            <a:spLocks noGrp="1"/>
          </p:cNvSpPr>
          <p:nvPr>
            <p:ph type="dt" sz="half" idx="10"/>
          </p:nvPr>
        </p:nvSpPr>
        <p:spPr>
          <a:xfrm>
            <a:off x="838200" y="6356350"/>
            <a:ext cx="2743200" cy="365125"/>
          </a:xfrm>
        </p:spPr>
        <p:txBody>
          <a:bodyPr/>
          <a:lstStyle/>
          <a:p>
            <a:r>
              <a:rPr lang="en-US"/>
              <a:t>8/03/20XX</a:t>
            </a:r>
          </a:p>
        </p:txBody>
      </p:sp>
      <p:pic>
        <p:nvPicPr>
          <p:cNvPr id="13" name="Picture Placeholder 12" descr="A close-up of a book&#10;&#10;Description automatically generated">
            <a:extLst>
              <a:ext uri="{FF2B5EF4-FFF2-40B4-BE49-F238E27FC236}">
                <a16:creationId xmlns:a16="http://schemas.microsoft.com/office/drawing/2014/main" id="{109AC2C1-C289-ED3E-4F9E-2E28DFDF6181}"/>
              </a:ext>
            </a:extLst>
          </p:cNvPr>
          <p:cNvPicPr>
            <a:picLocks noGrp="1" noChangeAspect="1"/>
          </p:cNvPicPr>
          <p:nvPr>
            <p:ph type="pic" sz="quarter" idx="13"/>
          </p:nvPr>
        </p:nvPicPr>
        <p:blipFill>
          <a:blip r:embed="rId3"/>
          <a:srcRect r="21289" b="-147"/>
          <a:stretch/>
        </p:blipFill>
        <p:spPr>
          <a:xfrm>
            <a:off x="0" y="0"/>
            <a:ext cx="4050075" cy="6868047"/>
          </a:xfrm>
        </p:spPr>
      </p:pic>
    </p:spTree>
    <p:extLst>
      <p:ext uri="{BB962C8B-B14F-4D97-AF65-F5344CB8AC3E}">
        <p14:creationId xmlns:p14="http://schemas.microsoft.com/office/powerpoint/2010/main" val="30060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a:extLst>
            <a:ext uri="{FF2B5EF4-FFF2-40B4-BE49-F238E27FC236}">
              <a16:creationId xmlns:a16="http://schemas.microsoft.com/office/drawing/2014/main" id="{170B0509-D9AC-D1B0-AF7A-FE415202335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EABF640-CA85-0240-8401-F65376BACC17}"/>
              </a:ext>
            </a:extLst>
          </p:cNvPr>
          <p:cNvSpPr>
            <a:spLocks noGrp="1"/>
          </p:cNvSpPr>
          <p:nvPr>
            <p:ph type="ctrTitle"/>
          </p:nvPr>
        </p:nvSpPr>
        <p:spPr>
          <a:xfrm>
            <a:off x="990920" y="451219"/>
            <a:ext cx="9993085" cy="5846944"/>
          </a:xfrm>
        </p:spPr>
        <p:txBody>
          <a:bodyPr lIns="91440" tIns="45720" rIns="91440" bIns="45720" anchor="ctr"/>
          <a:lstStyle/>
          <a:p>
            <a:r>
              <a:rPr lang="en-US" sz="4000" b="1" dirty="0"/>
              <a:t>Question</a:t>
            </a:r>
            <a:r>
              <a:rPr lang="en-US" sz="3200" b="1" dirty="0"/>
              <a:t>:</a:t>
            </a:r>
            <a:br>
              <a:rPr lang="en-US" sz="3200" dirty="0"/>
            </a:br>
            <a:br>
              <a:rPr lang="en-US" sz="3200" dirty="0"/>
            </a:br>
            <a:r>
              <a:rPr lang="en-US" sz="3200" dirty="0"/>
              <a:t>How comfortable are you with FTI: </a:t>
            </a:r>
            <a:br>
              <a:rPr lang="en-US" sz="3200" dirty="0"/>
            </a:br>
            <a:br>
              <a:rPr lang="en-US" sz="3200" dirty="0"/>
            </a:br>
            <a:r>
              <a:rPr lang="en-US" sz="3200" dirty="0"/>
              <a:t>what it is?</a:t>
            </a:r>
            <a:br>
              <a:rPr lang="en-US" sz="3200" dirty="0"/>
            </a:br>
            <a:r>
              <a:rPr lang="en-US" sz="3200" dirty="0"/>
              <a:t>Who can have access?</a:t>
            </a:r>
            <a:br>
              <a:rPr lang="en-US" sz="3200" dirty="0"/>
            </a:br>
            <a:r>
              <a:rPr lang="en-US" sz="3200" dirty="0"/>
              <a:t>how to safeguard it? </a:t>
            </a:r>
          </a:p>
        </p:txBody>
      </p:sp>
    </p:spTree>
    <p:extLst>
      <p:ext uri="{BB962C8B-B14F-4D97-AF65-F5344CB8AC3E}">
        <p14:creationId xmlns:p14="http://schemas.microsoft.com/office/powerpoint/2010/main" val="3802336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462E4B-072E-4C42-BF51-7B779A049FDF}"/>
              </a:ext>
            </a:extLst>
          </p:cNvPr>
          <p:cNvSpPr>
            <a:spLocks noGrp="1"/>
          </p:cNvSpPr>
          <p:nvPr>
            <p:ph type="ctrTitle"/>
          </p:nvPr>
        </p:nvSpPr>
        <p:spPr>
          <a:xfrm>
            <a:off x="990920" y="451220"/>
            <a:ext cx="9993085" cy="892630"/>
          </a:xfrm>
        </p:spPr>
        <p:txBody>
          <a:bodyPr lIns="91440" tIns="45720" rIns="91440" bIns="45720" anchor="ctr"/>
          <a:lstStyle/>
          <a:p>
            <a:r>
              <a:rPr lang="en-US"/>
              <a:t>history</a:t>
            </a:r>
          </a:p>
        </p:txBody>
      </p:sp>
      <p:sp>
        <p:nvSpPr>
          <p:cNvPr id="23" name="Text Placeholder 22">
            <a:extLst>
              <a:ext uri="{FF2B5EF4-FFF2-40B4-BE49-F238E27FC236}">
                <a16:creationId xmlns:a16="http://schemas.microsoft.com/office/drawing/2014/main" id="{314E48D9-B460-4807-930C-B2FD99DD4C00}"/>
              </a:ext>
            </a:extLst>
          </p:cNvPr>
          <p:cNvSpPr>
            <a:spLocks noGrp="1"/>
          </p:cNvSpPr>
          <p:nvPr>
            <p:ph type="body" sz="quarter" idx="13"/>
          </p:nvPr>
        </p:nvSpPr>
        <p:spPr>
          <a:xfrm>
            <a:off x="763602" y="1345106"/>
            <a:ext cx="4109679" cy="464399"/>
          </a:xfrm>
        </p:spPr>
        <p:txBody>
          <a:bodyPr lIns="91440" tIns="45720" rIns="91440" bIns="45720" anchor="ctr"/>
          <a:lstStyle/>
          <a:p>
            <a:r>
              <a:rPr lang="en-US"/>
              <a:t>IRS Data Retrieval Tool (DRT)</a:t>
            </a:r>
          </a:p>
        </p:txBody>
      </p:sp>
      <p:sp>
        <p:nvSpPr>
          <p:cNvPr id="22" name="Subtitle 21">
            <a:extLst>
              <a:ext uri="{FF2B5EF4-FFF2-40B4-BE49-F238E27FC236}">
                <a16:creationId xmlns:a16="http://schemas.microsoft.com/office/drawing/2014/main" id="{55719757-528E-45B6-B6AF-D44DC6956F90}"/>
              </a:ext>
            </a:extLst>
          </p:cNvPr>
          <p:cNvSpPr>
            <a:spLocks noGrp="1"/>
          </p:cNvSpPr>
          <p:nvPr>
            <p:ph type="subTitle" idx="1"/>
          </p:nvPr>
        </p:nvSpPr>
        <p:spPr>
          <a:xfrm>
            <a:off x="1032544" y="1935649"/>
            <a:ext cx="4031236" cy="2221877"/>
          </a:xfrm>
        </p:spPr>
        <p:txBody>
          <a:bodyPr lIns="91440" tIns="45720" rIns="91440" bIns="45720" anchor="t"/>
          <a:lstStyle/>
          <a:p>
            <a:pPr marL="285750" indent="-285750" algn="l">
              <a:buChar char="•"/>
            </a:pPr>
            <a:r>
              <a:rPr lang="en-US" dirty="0">
                <a:solidFill>
                  <a:schemeClr val="bg1"/>
                </a:solidFill>
                <a:latin typeface="Calisto MT"/>
                <a:cs typeface="Helvetica"/>
              </a:rPr>
              <a:t>Started in 2009-2010</a:t>
            </a:r>
            <a:endParaRPr lang="en-US" dirty="0">
              <a:solidFill>
                <a:schemeClr val="bg1"/>
              </a:solidFill>
              <a:latin typeface="Calisto MT"/>
            </a:endParaRPr>
          </a:p>
          <a:p>
            <a:pPr marL="285750" indent="-285750" algn="l">
              <a:buChar char="•"/>
            </a:pPr>
            <a:r>
              <a:rPr lang="en-US" dirty="0">
                <a:solidFill>
                  <a:schemeClr val="bg1"/>
                </a:solidFill>
                <a:latin typeface="Calisto MT"/>
                <a:cs typeface="Helvetica"/>
              </a:rPr>
              <a:t>Applicants &amp; families could transfer their FTI from the IRS to complete their FAFSA form</a:t>
            </a:r>
            <a:endParaRPr lang="en-US" dirty="0">
              <a:solidFill>
                <a:schemeClr val="bg1"/>
              </a:solidFill>
              <a:latin typeface="Calisto MT"/>
            </a:endParaRPr>
          </a:p>
          <a:p>
            <a:pPr marL="285750" indent="-285750" algn="l">
              <a:buChar char="•"/>
            </a:pPr>
            <a:r>
              <a:rPr lang="en-US" dirty="0">
                <a:solidFill>
                  <a:schemeClr val="bg1"/>
                </a:solidFill>
                <a:latin typeface="Calisto MT"/>
                <a:cs typeface="Helvetica"/>
              </a:rPr>
              <a:t> Not subject to Internal Revenue Code (IRC) confidentiality requirements</a:t>
            </a:r>
            <a:endParaRPr lang="en-US" dirty="0">
              <a:solidFill>
                <a:schemeClr val="bg1"/>
              </a:solidFill>
              <a:latin typeface="Calisto MT"/>
            </a:endParaRPr>
          </a:p>
          <a:p>
            <a:r>
              <a:rPr lang="en-US" dirty="0">
                <a:solidFill>
                  <a:schemeClr val="bg1"/>
                </a:solidFill>
              </a:rPr>
              <a:t>​</a:t>
            </a:r>
          </a:p>
          <a:p>
            <a:endParaRPr lang="en-US" dirty="0">
              <a:solidFill>
                <a:schemeClr val="bg1"/>
              </a:solidFill>
            </a:endParaRPr>
          </a:p>
        </p:txBody>
      </p:sp>
      <p:sp>
        <p:nvSpPr>
          <p:cNvPr id="29" name="Text Placeholder 28">
            <a:extLst>
              <a:ext uri="{FF2B5EF4-FFF2-40B4-BE49-F238E27FC236}">
                <a16:creationId xmlns:a16="http://schemas.microsoft.com/office/drawing/2014/main" id="{41BA5E91-1995-47D0-BB5C-58C90377D38D}"/>
              </a:ext>
            </a:extLst>
          </p:cNvPr>
          <p:cNvSpPr>
            <a:spLocks noGrp="1"/>
          </p:cNvSpPr>
          <p:nvPr>
            <p:ph type="body" sz="quarter" idx="19"/>
          </p:nvPr>
        </p:nvSpPr>
        <p:spPr>
          <a:xfrm>
            <a:off x="5862918" y="1479577"/>
            <a:ext cx="5488000" cy="464399"/>
          </a:xfrm>
        </p:spPr>
        <p:txBody>
          <a:bodyPr lIns="91440" tIns="45720" rIns="91440" bIns="45720" anchor="ctr"/>
          <a:lstStyle/>
          <a:p>
            <a:pPr algn="l"/>
            <a:r>
              <a:rPr lang="en-US" dirty="0">
                <a:latin typeface="Avenir Next LT Pro"/>
                <a:cs typeface="Helvetica"/>
              </a:rPr>
              <a:t>Future Act Direct Data Exchange (FA-DDX)</a:t>
            </a:r>
            <a:endParaRPr lang="en-US" dirty="0">
              <a:latin typeface="Avenir Next LT Pro"/>
            </a:endParaRPr>
          </a:p>
          <a:p>
            <a:endParaRPr lang="en-US" dirty="0"/>
          </a:p>
        </p:txBody>
      </p:sp>
      <p:sp>
        <p:nvSpPr>
          <p:cNvPr id="28" name="Text Placeholder 27">
            <a:extLst>
              <a:ext uri="{FF2B5EF4-FFF2-40B4-BE49-F238E27FC236}">
                <a16:creationId xmlns:a16="http://schemas.microsoft.com/office/drawing/2014/main" id="{758BA41F-3849-457C-9696-BAB0D3B3AECF}"/>
              </a:ext>
            </a:extLst>
          </p:cNvPr>
          <p:cNvSpPr>
            <a:spLocks noGrp="1"/>
          </p:cNvSpPr>
          <p:nvPr>
            <p:ph type="body" sz="quarter" idx="18"/>
          </p:nvPr>
        </p:nvSpPr>
        <p:spPr>
          <a:xfrm>
            <a:off x="5986183" y="1935649"/>
            <a:ext cx="5375941" cy="1998155"/>
          </a:xfrm>
        </p:spPr>
        <p:txBody>
          <a:bodyPr lIns="91440" tIns="45720" rIns="91440" bIns="45720" anchor="t"/>
          <a:lstStyle/>
          <a:p>
            <a:pPr marL="285750" indent="-285750" algn="l">
              <a:buChar char="•"/>
            </a:pPr>
            <a:r>
              <a:rPr lang="en-US" dirty="0">
                <a:latin typeface="Calisto MT"/>
                <a:cs typeface="Helvetica"/>
              </a:rPr>
              <a:t>Available starting with the 2024-2025 award year</a:t>
            </a:r>
            <a:endParaRPr lang="en-US" dirty="0">
              <a:latin typeface="Calisto MT"/>
            </a:endParaRPr>
          </a:p>
          <a:p>
            <a:pPr marL="285750" indent="-285750" algn="l">
              <a:buChar char="•"/>
            </a:pPr>
            <a:r>
              <a:rPr lang="en-US" dirty="0">
                <a:latin typeface="Calisto MT"/>
                <a:cs typeface="Helvetica"/>
              </a:rPr>
              <a:t>FTI sent directly from the IRS to the Department</a:t>
            </a:r>
            <a:endParaRPr lang="en-US" dirty="0">
              <a:latin typeface="Calisto MT"/>
            </a:endParaRPr>
          </a:p>
          <a:p>
            <a:pPr marL="285750" indent="-285750" algn="l">
              <a:buChar char="•"/>
            </a:pPr>
            <a:r>
              <a:rPr lang="en-US" dirty="0">
                <a:latin typeface="Calisto MT"/>
                <a:cs typeface="Helvetica"/>
              </a:rPr>
              <a:t>FTI categorized as Controlled Unclassified Information/Specified in Tax (CUI//SP-TAX)</a:t>
            </a:r>
            <a:endParaRPr lang="en-US" dirty="0">
              <a:latin typeface="Calisto MT"/>
            </a:endParaRPr>
          </a:p>
          <a:p>
            <a:endParaRPr lang="en-US" dirty="0"/>
          </a:p>
          <a:p>
            <a:endParaRPr lang="en-US" dirty="0"/>
          </a:p>
        </p:txBody>
      </p:sp>
      <p:pic>
        <p:nvPicPr>
          <p:cNvPr id="11" name="Picture 10" descr="A green and blue squares with black text&#10;&#10;Description automatically generated">
            <a:extLst>
              <a:ext uri="{FF2B5EF4-FFF2-40B4-BE49-F238E27FC236}">
                <a16:creationId xmlns:a16="http://schemas.microsoft.com/office/drawing/2014/main" id="{576035B9-A053-73D2-FFEA-FB715F0102C9}"/>
              </a:ext>
            </a:extLst>
          </p:cNvPr>
          <p:cNvPicPr>
            <a:picLocks noChangeAspect="1"/>
          </p:cNvPicPr>
          <p:nvPr/>
        </p:nvPicPr>
        <p:blipFill>
          <a:blip r:embed="rId3"/>
          <a:stretch>
            <a:fillRect/>
          </a:stretch>
        </p:blipFill>
        <p:spPr>
          <a:xfrm>
            <a:off x="5521187" y="4153460"/>
            <a:ext cx="5821635" cy="2261071"/>
          </a:xfrm>
          <a:prstGeom prst="rect">
            <a:avLst/>
          </a:prstGeom>
        </p:spPr>
      </p:pic>
      <p:pic>
        <p:nvPicPr>
          <p:cNvPr id="12" name="Picture 11" descr="A computer screen with a message&#10;&#10;Description automatically generated">
            <a:extLst>
              <a:ext uri="{FF2B5EF4-FFF2-40B4-BE49-F238E27FC236}">
                <a16:creationId xmlns:a16="http://schemas.microsoft.com/office/drawing/2014/main" id="{11963C9C-36C6-8EEA-BC8A-744BD568F040}"/>
              </a:ext>
            </a:extLst>
          </p:cNvPr>
          <p:cNvPicPr>
            <a:picLocks noChangeAspect="1"/>
          </p:cNvPicPr>
          <p:nvPr/>
        </p:nvPicPr>
        <p:blipFill>
          <a:blip r:embed="rId4"/>
          <a:stretch>
            <a:fillRect/>
          </a:stretch>
        </p:blipFill>
        <p:spPr>
          <a:xfrm>
            <a:off x="1537983" y="4153460"/>
            <a:ext cx="2726941" cy="2404014"/>
          </a:xfrm>
          <a:prstGeom prst="rect">
            <a:avLst/>
          </a:prstGeom>
        </p:spPr>
      </p:pic>
    </p:spTree>
    <p:extLst>
      <p:ext uri="{BB962C8B-B14F-4D97-AF65-F5344CB8AC3E}">
        <p14:creationId xmlns:p14="http://schemas.microsoft.com/office/powerpoint/2010/main" val="586167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D5B7119-880B-D104-CF88-978B820DACA0}"/>
              </a:ext>
            </a:extLst>
          </p:cNvPr>
          <p:cNvSpPr>
            <a:spLocks noGrp="1"/>
          </p:cNvSpPr>
          <p:nvPr>
            <p:ph type="body" sz="quarter" idx="34"/>
          </p:nvPr>
        </p:nvSpPr>
        <p:spPr>
          <a:xfrm>
            <a:off x="2744197" y="331471"/>
            <a:ext cx="6694657" cy="448769"/>
          </a:xfrm>
        </p:spPr>
        <p:txBody>
          <a:bodyPr lIns="91440" tIns="45720" rIns="91440" bIns="45720" anchor="t"/>
          <a:lstStyle/>
          <a:p>
            <a:r>
              <a:rPr lang="en-US" sz="1600">
                <a:solidFill>
                  <a:schemeClr val="tx2"/>
                </a:solidFill>
              </a:rPr>
              <a:t>federal Laws: 23-24 &amp; Preceding FAFSA Cycles</a:t>
            </a:r>
          </a:p>
        </p:txBody>
      </p:sp>
      <p:pic>
        <p:nvPicPr>
          <p:cNvPr id="18" name="Picture 17" descr="A close-up of a blue card&#10;&#10;Description automatically generated">
            <a:extLst>
              <a:ext uri="{FF2B5EF4-FFF2-40B4-BE49-F238E27FC236}">
                <a16:creationId xmlns:a16="http://schemas.microsoft.com/office/drawing/2014/main" id="{790D4462-8DCD-AE28-0385-174E44217606}"/>
              </a:ext>
            </a:extLst>
          </p:cNvPr>
          <p:cNvPicPr>
            <a:picLocks noChangeAspect="1"/>
          </p:cNvPicPr>
          <p:nvPr/>
        </p:nvPicPr>
        <p:blipFill>
          <a:blip r:embed="rId3"/>
          <a:stretch>
            <a:fillRect/>
          </a:stretch>
        </p:blipFill>
        <p:spPr>
          <a:xfrm>
            <a:off x="2310422" y="918305"/>
            <a:ext cx="7551616" cy="5031155"/>
          </a:xfrm>
          <a:prstGeom prst="rect">
            <a:avLst/>
          </a:prstGeom>
        </p:spPr>
      </p:pic>
    </p:spTree>
    <p:extLst>
      <p:ext uri="{BB962C8B-B14F-4D97-AF65-F5344CB8AC3E}">
        <p14:creationId xmlns:p14="http://schemas.microsoft.com/office/powerpoint/2010/main" val="4044439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C948C3B-91AD-C334-1A9C-E9075B45B9F8}"/>
              </a:ext>
            </a:extLst>
          </p:cNvPr>
          <p:cNvSpPr>
            <a:spLocks noGrp="1"/>
          </p:cNvSpPr>
          <p:nvPr>
            <p:ph type="body" sz="quarter" idx="25"/>
          </p:nvPr>
        </p:nvSpPr>
        <p:spPr>
          <a:xfrm>
            <a:off x="2762102" y="266345"/>
            <a:ext cx="6666672" cy="448769"/>
          </a:xfrm>
        </p:spPr>
        <p:txBody>
          <a:bodyPr lIns="91440" tIns="45720" rIns="91440" bIns="45720" anchor="t"/>
          <a:lstStyle/>
          <a:p>
            <a:r>
              <a:rPr lang="en-US" sz="1600">
                <a:solidFill>
                  <a:schemeClr val="tx2"/>
                </a:solidFill>
              </a:rPr>
              <a:t>Federal Laws: 24-25 &amp; Succeeding FAFSA Cycles</a:t>
            </a:r>
          </a:p>
        </p:txBody>
      </p:sp>
      <p:pic>
        <p:nvPicPr>
          <p:cNvPr id="19" name="Picture 18" descr="A group of blue rectangular objects with text&#10;&#10;Description automatically generated">
            <a:extLst>
              <a:ext uri="{FF2B5EF4-FFF2-40B4-BE49-F238E27FC236}">
                <a16:creationId xmlns:a16="http://schemas.microsoft.com/office/drawing/2014/main" id="{3C19C2BA-B43B-5B8C-937E-694D81FB1596}"/>
              </a:ext>
            </a:extLst>
          </p:cNvPr>
          <p:cNvPicPr>
            <a:picLocks noChangeAspect="1"/>
          </p:cNvPicPr>
          <p:nvPr/>
        </p:nvPicPr>
        <p:blipFill>
          <a:blip r:embed="rId3"/>
          <a:stretch>
            <a:fillRect/>
          </a:stretch>
        </p:blipFill>
        <p:spPr>
          <a:xfrm>
            <a:off x="2041287" y="862136"/>
            <a:ext cx="8119196" cy="5451229"/>
          </a:xfrm>
          <a:prstGeom prst="rect">
            <a:avLst/>
          </a:prstGeom>
        </p:spPr>
      </p:pic>
    </p:spTree>
    <p:extLst>
      <p:ext uri="{BB962C8B-B14F-4D97-AF65-F5344CB8AC3E}">
        <p14:creationId xmlns:p14="http://schemas.microsoft.com/office/powerpoint/2010/main" val="3300913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a:extLst>
            <a:ext uri="{FF2B5EF4-FFF2-40B4-BE49-F238E27FC236}">
              <a16:creationId xmlns:a16="http://schemas.microsoft.com/office/drawing/2014/main" id="{C99A8D64-EADC-6699-2497-2D91ACE0669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3D8F7E5-CA27-E435-9F4C-879DDA859B5C}"/>
              </a:ext>
            </a:extLst>
          </p:cNvPr>
          <p:cNvSpPr>
            <a:spLocks noGrp="1"/>
          </p:cNvSpPr>
          <p:nvPr>
            <p:ph type="ctrTitle"/>
          </p:nvPr>
        </p:nvSpPr>
        <p:spPr>
          <a:xfrm>
            <a:off x="990920" y="451219"/>
            <a:ext cx="9993085" cy="5846944"/>
          </a:xfrm>
        </p:spPr>
        <p:txBody>
          <a:bodyPr lIns="91440" tIns="45720" rIns="91440" bIns="45720" anchor="ctr"/>
          <a:lstStyle/>
          <a:p>
            <a:r>
              <a:rPr lang="en-US" sz="4000" b="1" dirty="0"/>
              <a:t>Question</a:t>
            </a:r>
            <a:r>
              <a:rPr lang="en-US" sz="3200" b="1" dirty="0"/>
              <a:t>:</a:t>
            </a:r>
            <a:br>
              <a:rPr lang="en-US" sz="3200" dirty="0"/>
            </a:br>
            <a:br>
              <a:rPr lang="en-US" sz="3200" dirty="0"/>
            </a:br>
            <a:r>
              <a:rPr lang="en-US" sz="3200" dirty="0"/>
              <a:t>how many of you have gotten pushback from campus partners who were used to getting financial aid information that is no longer available to them? </a:t>
            </a:r>
            <a:br>
              <a:rPr lang="en-US" sz="3200" dirty="0"/>
            </a:br>
            <a:br>
              <a:rPr lang="en-US" sz="3200" dirty="0"/>
            </a:br>
            <a:r>
              <a:rPr lang="en-US" sz="3200" dirty="0"/>
              <a:t>For example: Trio</a:t>
            </a:r>
          </a:p>
        </p:txBody>
      </p:sp>
    </p:spTree>
    <p:extLst>
      <p:ext uri="{BB962C8B-B14F-4D97-AF65-F5344CB8AC3E}">
        <p14:creationId xmlns:p14="http://schemas.microsoft.com/office/powerpoint/2010/main" val="3900901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A666E47-001E-4F4E-B62E-8A6D933DFAE9}"/>
              </a:ext>
            </a:extLst>
          </p:cNvPr>
          <p:cNvSpPr>
            <a:spLocks noGrp="1"/>
          </p:cNvSpPr>
          <p:nvPr>
            <p:ph type="ctrTitle"/>
          </p:nvPr>
        </p:nvSpPr>
        <p:spPr>
          <a:xfrm>
            <a:off x="5049253" y="201229"/>
            <a:ext cx="6097148" cy="467123"/>
          </a:xfrm>
        </p:spPr>
        <p:txBody>
          <a:bodyPr lIns="91440" tIns="45720" rIns="91440" bIns="45720" anchor="ctr"/>
          <a:lstStyle/>
          <a:p>
            <a:r>
              <a:rPr lang="en-US"/>
              <a:t>What is included in </a:t>
            </a:r>
            <a:r>
              <a:rPr lang="en-US" err="1"/>
              <a:t>fafsa</a:t>
            </a:r>
            <a:r>
              <a:rPr lang="en-US"/>
              <a:t> data?</a:t>
            </a:r>
          </a:p>
        </p:txBody>
      </p:sp>
      <p:sp>
        <p:nvSpPr>
          <p:cNvPr id="23" name="Subtitle 22">
            <a:extLst>
              <a:ext uri="{FF2B5EF4-FFF2-40B4-BE49-F238E27FC236}">
                <a16:creationId xmlns:a16="http://schemas.microsoft.com/office/drawing/2014/main" id="{C907DFB3-F9A2-4EFE-B9BC-63862DC8155D}"/>
              </a:ext>
            </a:extLst>
          </p:cNvPr>
          <p:cNvSpPr>
            <a:spLocks noGrp="1"/>
          </p:cNvSpPr>
          <p:nvPr>
            <p:ph type="subTitle" idx="1"/>
          </p:nvPr>
        </p:nvSpPr>
        <p:spPr>
          <a:xfrm>
            <a:off x="5049253" y="670168"/>
            <a:ext cx="5913235" cy="2605952"/>
          </a:xfrm>
        </p:spPr>
        <p:txBody>
          <a:bodyPr lIns="91440" tIns="45720" rIns="91440" bIns="45720" anchor="t"/>
          <a:lstStyle/>
          <a:p>
            <a:r>
              <a:rPr lang="en-ZA"/>
              <a:t>FAFSA Data Includes:</a:t>
            </a:r>
            <a:endParaRPr lang="en-US"/>
          </a:p>
          <a:p>
            <a:pPr marL="285750" indent="-285750">
              <a:buChar char="•"/>
            </a:pPr>
            <a:r>
              <a:rPr lang="en-ZA"/>
              <a:t>Applicant &amp; contributor information provided on the FAFSA</a:t>
            </a:r>
          </a:p>
          <a:p>
            <a:pPr marL="285750" indent="-285750">
              <a:buChar char="•"/>
            </a:pPr>
            <a:r>
              <a:rPr lang="en-ZA"/>
              <a:t>Manually Entered/Provided Income &amp; Asset Information* </a:t>
            </a:r>
          </a:p>
          <a:p>
            <a:endParaRPr lang="en-ZA"/>
          </a:p>
          <a:p>
            <a:r>
              <a:rPr lang="en-ZA">
                <a:ea typeface="+mn-lt"/>
                <a:cs typeface="+mn-lt"/>
              </a:rPr>
              <a:t>Derived FAFSA Data Includes:</a:t>
            </a:r>
          </a:p>
          <a:p>
            <a:pPr marL="285750" indent="-285750">
              <a:buChar char="•"/>
            </a:pPr>
            <a:r>
              <a:rPr lang="en-ZA">
                <a:ea typeface="+mn-lt"/>
                <a:cs typeface="+mn-lt"/>
              </a:rPr>
              <a:t>Student Aid Index (SAI)</a:t>
            </a:r>
          </a:p>
          <a:p>
            <a:pPr marL="285750" indent="-285750">
              <a:buChar char="•"/>
            </a:pPr>
            <a:r>
              <a:rPr lang="en-ZA">
                <a:ea typeface="+mn-lt"/>
                <a:cs typeface="+mn-lt"/>
              </a:rPr>
              <a:t>Federal Pell Grant Eligibility (Yes/No)</a:t>
            </a:r>
            <a:endParaRPr lang="en-ZA"/>
          </a:p>
        </p:txBody>
      </p:sp>
      <p:sp>
        <p:nvSpPr>
          <p:cNvPr id="2" name="Date Placeholder 1">
            <a:extLst>
              <a:ext uri="{FF2B5EF4-FFF2-40B4-BE49-F238E27FC236}">
                <a16:creationId xmlns:a16="http://schemas.microsoft.com/office/drawing/2014/main" id="{865D3F84-DDBC-430C-9B78-396B46C6A2A6}"/>
              </a:ext>
            </a:extLst>
          </p:cNvPr>
          <p:cNvSpPr>
            <a:spLocks noGrp="1"/>
          </p:cNvSpPr>
          <p:nvPr>
            <p:ph type="dt" sz="half" idx="10"/>
          </p:nvPr>
        </p:nvSpPr>
        <p:spPr>
          <a:xfrm>
            <a:off x="838200" y="6356350"/>
            <a:ext cx="2743200" cy="365125"/>
          </a:xfrm>
        </p:spPr>
        <p:txBody>
          <a:bodyPr/>
          <a:lstStyle/>
          <a:p>
            <a:r>
              <a:rPr lang="en-US"/>
              <a:t>8/03/20XX</a:t>
            </a:r>
          </a:p>
        </p:txBody>
      </p:sp>
      <p:pic>
        <p:nvPicPr>
          <p:cNvPr id="3" name="Picture 2" descr="The FAFSA Simplification Act: Youth Experiencing Homelessness and Youth  with Experience in Foster Care">
            <a:extLst>
              <a:ext uri="{FF2B5EF4-FFF2-40B4-BE49-F238E27FC236}">
                <a16:creationId xmlns:a16="http://schemas.microsoft.com/office/drawing/2014/main" id="{49AE1D2F-A916-5099-CC35-4404A49F0652}"/>
              </a:ext>
            </a:extLst>
          </p:cNvPr>
          <p:cNvPicPr>
            <a:picLocks noChangeAspect="1"/>
          </p:cNvPicPr>
          <p:nvPr/>
        </p:nvPicPr>
        <p:blipFill>
          <a:blip r:embed="rId3"/>
          <a:srcRect l="39674" r="-294" b="-147"/>
          <a:stretch/>
        </p:blipFill>
        <p:spPr>
          <a:xfrm>
            <a:off x="3571" y="-7763"/>
            <a:ext cx="4148776" cy="6864030"/>
          </a:xfrm>
          <a:prstGeom prst="rect">
            <a:avLst/>
          </a:prstGeom>
        </p:spPr>
      </p:pic>
      <p:sp>
        <p:nvSpPr>
          <p:cNvPr id="44" name="Title 7">
            <a:extLst>
              <a:ext uri="{FF2B5EF4-FFF2-40B4-BE49-F238E27FC236}">
                <a16:creationId xmlns:a16="http://schemas.microsoft.com/office/drawing/2014/main" id="{1860483E-1B33-E069-24AA-28436F1ED21C}"/>
              </a:ext>
            </a:extLst>
          </p:cNvPr>
          <p:cNvSpPr txBox="1">
            <a:spLocks/>
          </p:cNvSpPr>
          <p:nvPr/>
        </p:nvSpPr>
        <p:spPr>
          <a:xfrm>
            <a:off x="5051258" y="3431707"/>
            <a:ext cx="6097148" cy="467123"/>
          </a:xfrm>
          <a:prstGeom prst="rect">
            <a:avLst/>
          </a:prstGeom>
        </p:spPr>
        <p:txBody>
          <a:bodyPr lIns="91440" tIns="45720" rIns="91440" bIns="45720" anchor="ctr"/>
          <a:lstStyle>
            <a:lvl1pPr algn="l" defTabSz="914400" rtl="0" eaLnBrk="1" latinLnBrk="0" hangingPunct="1">
              <a:lnSpc>
                <a:spcPct val="90000"/>
              </a:lnSpc>
              <a:spcBef>
                <a:spcPct val="0"/>
              </a:spcBef>
              <a:buNone/>
              <a:defRPr sz="2200" kern="1200" cap="all" spc="200" baseline="0">
                <a:solidFill>
                  <a:schemeClr val="bg1">
                    <a:lumMod val="95000"/>
                  </a:schemeClr>
                </a:solidFill>
                <a:latin typeface="+mj-lt"/>
                <a:ea typeface="+mj-ea"/>
                <a:cs typeface="+mj-cs"/>
              </a:defRPr>
            </a:lvl1pPr>
          </a:lstStyle>
          <a:p>
            <a:r>
              <a:rPr lang="en-US"/>
              <a:t>What is Non-FAFSA Data?</a:t>
            </a:r>
          </a:p>
        </p:txBody>
      </p:sp>
      <p:sp>
        <p:nvSpPr>
          <p:cNvPr id="46" name="Subtitle 22">
            <a:extLst>
              <a:ext uri="{FF2B5EF4-FFF2-40B4-BE49-F238E27FC236}">
                <a16:creationId xmlns:a16="http://schemas.microsoft.com/office/drawing/2014/main" id="{2B645F80-AE14-C5DD-0271-6B6D14CEC632}"/>
              </a:ext>
            </a:extLst>
          </p:cNvPr>
          <p:cNvSpPr txBox="1">
            <a:spLocks/>
          </p:cNvSpPr>
          <p:nvPr/>
        </p:nvSpPr>
        <p:spPr>
          <a:xfrm>
            <a:off x="5051259" y="3900647"/>
            <a:ext cx="5893182" cy="2605952"/>
          </a:xfrm>
          <a:prstGeom prst="rect">
            <a:avLst/>
          </a:prstGeom>
        </p:spPr>
        <p:txBody>
          <a:bodyPr lIns="91440" tIns="45720" rIns="91440" bIns="45720" anchor="t"/>
          <a:lstStyle>
            <a:lvl1pPr marL="0" indent="0" algn="l" defTabSz="914400" rtl="0" eaLnBrk="1" latinLnBrk="0" hangingPunct="1">
              <a:lnSpc>
                <a:spcPct val="125000"/>
              </a:lnSpc>
              <a:spcBef>
                <a:spcPts val="0"/>
              </a:spcBef>
              <a:buFont typeface="Arial" panose="020B0604020202020204" pitchFamily="34" charset="0"/>
              <a:buNone/>
              <a:defRPr sz="1400" kern="1200" spc="100" baseline="0">
                <a:solidFill>
                  <a:schemeClr val="accent6">
                    <a:lumMod val="10000"/>
                    <a:lumOff val="9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ZA">
                <a:ea typeface="+mn-lt"/>
                <a:cs typeface="+mn-lt"/>
              </a:rPr>
              <a:t>Other non-FAFSA Data Includes:</a:t>
            </a:r>
            <a:endParaRPr lang="en-US">
              <a:ea typeface="+mn-lt"/>
              <a:cs typeface="+mn-lt"/>
            </a:endParaRPr>
          </a:p>
          <a:p>
            <a:pPr marL="285750" indent="-285750">
              <a:buChar char="•"/>
            </a:pPr>
            <a:r>
              <a:rPr lang="en-ZA">
                <a:ea typeface="+mn-lt"/>
                <a:cs typeface="+mn-lt"/>
              </a:rPr>
              <a:t>Pell Grant Received/ Amount ($)</a:t>
            </a:r>
            <a:endParaRPr lang="en-US">
              <a:ea typeface="+mn-lt"/>
              <a:cs typeface="+mn-lt"/>
            </a:endParaRPr>
          </a:p>
          <a:p>
            <a:pPr marL="285750" indent="-285750">
              <a:buChar char="•"/>
            </a:pPr>
            <a:r>
              <a:rPr lang="en-ZA">
                <a:ea typeface="+mn-lt"/>
                <a:cs typeface="+mn-lt"/>
              </a:rPr>
              <a:t>Unmet Need</a:t>
            </a:r>
            <a:endParaRPr lang="en-US">
              <a:ea typeface="+mn-lt"/>
              <a:cs typeface="+mn-lt"/>
            </a:endParaRPr>
          </a:p>
          <a:p>
            <a:pPr marL="285750" indent="-285750">
              <a:buChar char="•"/>
            </a:pPr>
            <a:r>
              <a:rPr lang="en-ZA">
                <a:ea typeface="+mn-lt"/>
                <a:cs typeface="+mn-lt"/>
              </a:rPr>
              <a:t>Loan Disbursement Records</a:t>
            </a:r>
            <a:endParaRPr lang="en-US">
              <a:ea typeface="+mn-lt"/>
              <a:cs typeface="+mn-lt"/>
            </a:endParaRPr>
          </a:p>
          <a:p>
            <a:pPr marL="285750" indent="-285750">
              <a:buChar char="•"/>
            </a:pPr>
            <a:r>
              <a:rPr lang="en-ZA">
                <a:ea typeface="+mn-lt"/>
                <a:cs typeface="+mn-lt"/>
              </a:rPr>
              <a:t>Student Admission Records (e.g., admission application)</a:t>
            </a:r>
            <a:endParaRPr lang="en-US">
              <a:ea typeface="+mn-lt"/>
              <a:cs typeface="+mn-lt"/>
            </a:endParaRPr>
          </a:p>
          <a:p>
            <a:pPr marL="285750" indent="-285750">
              <a:buChar char="•"/>
            </a:pPr>
            <a:r>
              <a:rPr lang="en-ZA">
                <a:ea typeface="+mn-lt"/>
                <a:cs typeface="+mn-lt"/>
              </a:rPr>
              <a:t>Other financial aid data and information</a:t>
            </a:r>
            <a:endParaRPr lang="en-US">
              <a:ea typeface="+mn-lt"/>
              <a:cs typeface="+mn-lt"/>
            </a:endParaRPr>
          </a:p>
          <a:p>
            <a:pPr marL="285750" indent="-285750">
              <a:buChar char="•"/>
            </a:pPr>
            <a:endParaRPr lang="en-ZA"/>
          </a:p>
          <a:p>
            <a:pPr marL="285750" indent="-285750">
              <a:buChar char="•"/>
            </a:pPr>
            <a:endParaRPr lang="en-ZA"/>
          </a:p>
          <a:p>
            <a:pPr algn="ctr"/>
            <a:r>
              <a:rPr lang="en-ZA"/>
              <a:t>FERPA and other HEA restrictions</a:t>
            </a:r>
          </a:p>
          <a:p>
            <a:pPr algn="ctr"/>
            <a:r>
              <a:rPr lang="en-ZA"/>
              <a:t>may still apply to these items.</a:t>
            </a:r>
          </a:p>
          <a:p>
            <a:endParaRPr lang="en-ZA"/>
          </a:p>
        </p:txBody>
      </p:sp>
    </p:spTree>
    <p:extLst>
      <p:ext uri="{BB962C8B-B14F-4D97-AF65-F5344CB8AC3E}">
        <p14:creationId xmlns:p14="http://schemas.microsoft.com/office/powerpoint/2010/main" val="1773883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A666E47-001E-4F4E-B62E-8A6D933DFAE9}"/>
              </a:ext>
            </a:extLst>
          </p:cNvPr>
          <p:cNvSpPr>
            <a:spLocks noGrp="1"/>
          </p:cNvSpPr>
          <p:nvPr>
            <p:ph type="ctrTitle"/>
          </p:nvPr>
        </p:nvSpPr>
        <p:spPr>
          <a:xfrm>
            <a:off x="188209" y="123597"/>
            <a:ext cx="5094517" cy="427305"/>
          </a:xfrm>
        </p:spPr>
        <p:txBody>
          <a:bodyPr lIns="91440" tIns="45720" rIns="91440" bIns="45720" anchor="ctr"/>
          <a:lstStyle/>
          <a:p>
            <a:r>
              <a:rPr lang="en-US"/>
              <a:t>What is included in FTI?</a:t>
            </a:r>
          </a:p>
        </p:txBody>
      </p:sp>
      <p:pic>
        <p:nvPicPr>
          <p:cNvPr id="6" name="Picture Placeholder 9" descr="Dessert menu on a clipboard in a bin`">
            <a:extLst>
              <a:ext uri="{FF2B5EF4-FFF2-40B4-BE49-F238E27FC236}">
                <a16:creationId xmlns:a16="http://schemas.microsoft.com/office/drawing/2014/main" id="{081290A7-BC74-AF4D-37CA-621F419407A9}"/>
              </a:ext>
            </a:extLst>
          </p:cNvPr>
          <p:cNvPicPr>
            <a:picLocks noChangeAspect="1"/>
          </p:cNvPicPr>
          <p:nvPr/>
        </p:nvPicPr>
        <p:blipFill>
          <a:blip r:embed="rId3" cstate="email">
            <a:extLst>
              <a:ext uri="{28A0092B-C50C-407E-A947-70E740481C1C}">
                <a14:useLocalDpi xmlns:a14="http://schemas.microsoft.com/office/drawing/2010/main"/>
              </a:ext>
            </a:extLst>
          </a:blip>
          <a:srcRect l="7066" r="82" b="-24"/>
          <a:stretch/>
        </p:blipFill>
        <p:spPr>
          <a:xfrm>
            <a:off x="12192000" y="0"/>
            <a:ext cx="5795605" cy="6869660"/>
          </a:xfrm>
          <a:prstGeom prst="rect">
            <a:avLst/>
          </a:prstGeom>
        </p:spPr>
      </p:pic>
      <p:sp>
        <p:nvSpPr>
          <p:cNvPr id="20" name="Subtitle 19">
            <a:extLst>
              <a:ext uri="{FF2B5EF4-FFF2-40B4-BE49-F238E27FC236}">
                <a16:creationId xmlns:a16="http://schemas.microsoft.com/office/drawing/2014/main" id="{DDF22175-E1AA-139B-97A0-0104B920AC04}"/>
              </a:ext>
            </a:extLst>
          </p:cNvPr>
          <p:cNvSpPr>
            <a:spLocks noGrp="1"/>
          </p:cNvSpPr>
          <p:nvPr>
            <p:ph type="subTitle" idx="1"/>
          </p:nvPr>
        </p:nvSpPr>
        <p:spPr>
          <a:xfrm>
            <a:off x="188209" y="550902"/>
            <a:ext cx="6313714" cy="2933382"/>
          </a:xfrm>
        </p:spPr>
        <p:txBody>
          <a:bodyPr lIns="91440" tIns="45720" rIns="91440" bIns="45720" anchor="t"/>
          <a:lstStyle/>
          <a:p>
            <a:r>
              <a:rPr lang="en-US" dirty="0"/>
              <a:t>FTI for each tax filer includes the following:</a:t>
            </a:r>
          </a:p>
          <a:p>
            <a:pPr marL="285750" indent="-285750" algn="l">
              <a:buFont typeface="Arial" panose="020B0604020202020204" pitchFamily="34" charset="0"/>
              <a:buChar char="•"/>
            </a:pPr>
            <a:r>
              <a:rPr lang="en-US" spc="100" dirty="0">
                <a:solidFill>
                  <a:srgbClr val="EEE5EE"/>
                </a:solidFill>
              </a:rPr>
              <a:t>Tax year;</a:t>
            </a:r>
          </a:p>
          <a:p>
            <a:pPr marL="285750" indent="-285750" algn="l">
              <a:buFont typeface="Arial" panose="020B0604020202020204" pitchFamily="34" charset="0"/>
              <a:buChar char="•"/>
            </a:pPr>
            <a:r>
              <a:rPr lang="en-US" spc="100" dirty="0">
                <a:solidFill>
                  <a:srgbClr val="EEE5EE"/>
                </a:solidFill>
              </a:rPr>
              <a:t>Tax filing status;</a:t>
            </a:r>
          </a:p>
          <a:p>
            <a:pPr marL="285750" indent="-285750" algn="l">
              <a:buFont typeface="Arial" panose="020B0604020202020204" pitchFamily="34" charset="0"/>
              <a:buChar char="•"/>
            </a:pPr>
            <a:r>
              <a:rPr lang="en-US" spc="100" dirty="0">
                <a:solidFill>
                  <a:srgbClr val="EEE5EE"/>
                </a:solidFill>
              </a:rPr>
              <a:t>Adjust Gross Income (AGI);</a:t>
            </a:r>
          </a:p>
          <a:p>
            <a:pPr marL="285750" indent="-285750" algn="l">
              <a:buFont typeface="Arial" panose="020B0604020202020204" pitchFamily="34" charset="0"/>
              <a:buChar char="•"/>
            </a:pPr>
            <a:r>
              <a:rPr lang="en-US" spc="100" dirty="0">
                <a:solidFill>
                  <a:srgbClr val="EEE5EE"/>
                </a:solidFill>
              </a:rPr>
              <a:t>Number of dependents;</a:t>
            </a:r>
          </a:p>
          <a:p>
            <a:pPr marL="285750" indent="-285750" algn="l">
              <a:buFont typeface="Arial" panose="020B0604020202020204" pitchFamily="34" charset="0"/>
              <a:buChar char="•"/>
            </a:pPr>
            <a:r>
              <a:rPr lang="en-US" spc="100" dirty="0">
                <a:solidFill>
                  <a:srgbClr val="EEE5EE"/>
                </a:solidFill>
              </a:rPr>
              <a:t>Income earned from work;</a:t>
            </a:r>
          </a:p>
          <a:p>
            <a:pPr marL="285750" indent="-285750" algn="l">
              <a:buFont typeface="Arial" panose="020B0604020202020204" pitchFamily="34" charset="0"/>
              <a:buChar char="•"/>
            </a:pPr>
            <a:r>
              <a:rPr lang="en-US" spc="100" dirty="0">
                <a:solidFill>
                  <a:srgbClr val="EEE5EE"/>
                </a:solidFill>
              </a:rPr>
              <a:t>Taxes paid;</a:t>
            </a:r>
          </a:p>
          <a:p>
            <a:pPr marL="285750" indent="-285750" algn="l">
              <a:buFont typeface="Arial" panose="020B0604020202020204" pitchFamily="34" charset="0"/>
              <a:buChar char="•"/>
            </a:pPr>
            <a:r>
              <a:rPr lang="en-US" spc="100" dirty="0">
                <a:solidFill>
                  <a:srgbClr val="EEE5EE"/>
                </a:solidFill>
              </a:rPr>
              <a:t>Educational tax credits;</a:t>
            </a:r>
          </a:p>
          <a:p>
            <a:pPr marL="285750" indent="-285750" algn="l">
              <a:buFont typeface="Arial" panose="020B0604020202020204" pitchFamily="34" charset="0"/>
              <a:buChar char="•"/>
            </a:pPr>
            <a:r>
              <a:rPr lang="en-US" spc="100" dirty="0">
                <a:solidFill>
                  <a:srgbClr val="EEE5EE"/>
                </a:solidFill>
              </a:rPr>
              <a:t>Untaxed individual retirement arrangement/account (IRA) distributions;</a:t>
            </a:r>
          </a:p>
          <a:p>
            <a:pPr marL="285750" indent="-285750" algn="l">
              <a:buFont typeface="Arial" panose="020B0604020202020204" pitchFamily="34" charset="0"/>
              <a:buChar char="•"/>
            </a:pPr>
            <a:r>
              <a:rPr lang="en-US" spc="100" dirty="0">
                <a:solidFill>
                  <a:srgbClr val="EEE5EE"/>
                </a:solidFill>
              </a:rPr>
              <a:t>IRA deductions and payments;</a:t>
            </a:r>
          </a:p>
          <a:p>
            <a:pPr marL="285750" indent="-285750" algn="l">
              <a:buFont typeface="Arial" panose="020B0604020202020204" pitchFamily="34" charset="0"/>
              <a:buChar char="•"/>
            </a:pPr>
            <a:r>
              <a:rPr lang="en-US" spc="100" dirty="0">
                <a:solidFill>
                  <a:srgbClr val="EEE5EE"/>
                </a:solidFill>
              </a:rPr>
              <a:t>Untaxed pension amounts</a:t>
            </a:r>
          </a:p>
          <a:p>
            <a:pPr marL="285750" indent="-285750" algn="l">
              <a:buFont typeface="Arial" panose="020B0604020202020204" pitchFamily="34" charset="0"/>
              <a:buChar char="•"/>
            </a:pPr>
            <a:r>
              <a:rPr lang="en-US" spc="100" dirty="0">
                <a:solidFill>
                  <a:srgbClr val="EEE5EE"/>
                </a:solidFill>
              </a:rPr>
              <a:t>Tax-exempt interest;</a:t>
            </a:r>
          </a:p>
          <a:p>
            <a:pPr marL="285750" indent="-285750" algn="l">
              <a:buFont typeface="Arial" panose="020B0604020202020204" pitchFamily="34" charset="0"/>
              <a:buChar char="•"/>
            </a:pPr>
            <a:r>
              <a:rPr lang="en-US" spc="100" dirty="0">
                <a:solidFill>
                  <a:srgbClr val="EEE5EE"/>
                </a:solidFill>
              </a:rPr>
              <a:t>Schedule C net profit/loss;</a:t>
            </a:r>
          </a:p>
          <a:p>
            <a:pPr marL="285750" indent="-285750" algn="l">
              <a:buFont typeface="Arial" panose="020B0604020202020204" pitchFamily="34" charset="0"/>
              <a:buChar char="•"/>
            </a:pPr>
            <a:r>
              <a:rPr lang="en-US" spc="100" dirty="0">
                <a:solidFill>
                  <a:srgbClr val="EEE5EE"/>
                </a:solidFill>
              </a:rPr>
              <a:t>Indicators for Schedules A, B, D, E, F, and H; and</a:t>
            </a:r>
          </a:p>
          <a:p>
            <a:pPr marL="285750" indent="-285750" algn="l">
              <a:buFont typeface="Arial" panose="020B0604020202020204" pitchFamily="34" charset="0"/>
              <a:buChar char="•"/>
            </a:pPr>
            <a:r>
              <a:rPr lang="en-US" spc="100" dirty="0">
                <a:solidFill>
                  <a:srgbClr val="EEE5EE"/>
                </a:solidFill>
              </a:rPr>
              <a:t>IRS response code.</a:t>
            </a:r>
          </a:p>
          <a:p>
            <a:endParaRPr lang="en-US" dirty="0"/>
          </a:p>
          <a:p>
            <a:r>
              <a:rPr lang="en-US" dirty="0"/>
              <a:t>The IRS response code will indicate the status of the tax filer/FTI with the IRS, to include one of the following:</a:t>
            </a:r>
          </a:p>
          <a:p>
            <a:pPr marL="285750" indent="-285750">
              <a:buChar char="•"/>
            </a:pPr>
            <a:r>
              <a:rPr lang="en-US" dirty="0"/>
              <a:t>Tax filer and FTI provided to FTIM;</a:t>
            </a:r>
          </a:p>
          <a:p>
            <a:pPr marL="285750" indent="-285750">
              <a:buChar char="•"/>
            </a:pPr>
            <a:r>
              <a:rPr lang="en-US" dirty="0"/>
              <a:t>Not found at the IRS;</a:t>
            </a:r>
          </a:p>
          <a:p>
            <a:pPr marL="285750" indent="-285750">
              <a:buChar char="•"/>
            </a:pPr>
            <a:r>
              <a:rPr lang="en-US" dirty="0"/>
              <a:t>Found and a </a:t>
            </a:r>
            <a:r>
              <a:rPr lang="en-US" dirty="0" err="1"/>
              <a:t>nonfiler</a:t>
            </a:r>
            <a:r>
              <a:rPr lang="en-US" dirty="0"/>
              <a:t>; or</a:t>
            </a:r>
          </a:p>
          <a:p>
            <a:pPr marL="285750" indent="-285750">
              <a:buChar char="•"/>
            </a:pPr>
            <a:r>
              <a:rPr lang="en-US" dirty="0"/>
              <a:t>Found but IRS not able to provide information.</a:t>
            </a:r>
          </a:p>
          <a:p>
            <a:pPr marL="285750" indent="-285750">
              <a:buChar char="•"/>
            </a:pPr>
            <a:endParaRPr lang="en-US" dirty="0"/>
          </a:p>
        </p:txBody>
      </p:sp>
      <p:sp>
        <p:nvSpPr>
          <p:cNvPr id="2" name="Subtitle 19">
            <a:extLst>
              <a:ext uri="{FF2B5EF4-FFF2-40B4-BE49-F238E27FC236}">
                <a16:creationId xmlns:a16="http://schemas.microsoft.com/office/drawing/2014/main" id="{E167C1E2-F35C-C474-F28B-B1A4A98365C4}"/>
              </a:ext>
            </a:extLst>
          </p:cNvPr>
          <p:cNvSpPr txBox="1">
            <a:spLocks/>
          </p:cNvSpPr>
          <p:nvPr/>
        </p:nvSpPr>
        <p:spPr>
          <a:xfrm>
            <a:off x="6200776" y="495618"/>
            <a:ext cx="6313714" cy="2933382"/>
          </a:xfrm>
          <a:prstGeom prst="rect">
            <a:avLst/>
          </a:prstGeom>
        </p:spPr>
        <p:txBody>
          <a:bodyPr lIns="91440" tIns="45720" rIns="91440" bIns="45720" anchor="t"/>
          <a:lstStyle>
            <a:lvl1pPr marL="0" indent="0" algn="l" defTabSz="914400" rtl="0" eaLnBrk="1" latinLnBrk="0" hangingPunct="1">
              <a:lnSpc>
                <a:spcPct val="125000"/>
              </a:lnSpc>
              <a:spcBef>
                <a:spcPts val="0"/>
              </a:spcBef>
              <a:buFont typeface="Arial" panose="020B0604020202020204" pitchFamily="34" charset="0"/>
              <a:buNone/>
              <a:defRPr sz="1400" kern="1200" spc="100" baseline="0">
                <a:solidFill>
                  <a:schemeClr val="accent6">
                    <a:lumMod val="10000"/>
                    <a:lumOff val="9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February 11, 2025, Blue Note Update – </a:t>
            </a:r>
          </a:p>
          <a:p>
            <a:r>
              <a:rPr lang="en-US" dirty="0"/>
              <a:t>New Items Designated as FTI:</a:t>
            </a:r>
          </a:p>
          <a:p>
            <a:pPr marL="285750" indent="-285750">
              <a:buFont typeface="Arial" panose="020B0604020202020204" pitchFamily="34" charset="0"/>
              <a:buChar char="•"/>
            </a:pPr>
            <a:r>
              <a:rPr lang="en-US" dirty="0"/>
              <a:t>Total Parent Allowances Against Income;</a:t>
            </a:r>
          </a:p>
          <a:p>
            <a:pPr marL="285750" indent="-285750">
              <a:buFont typeface="Arial" panose="020B0604020202020204" pitchFamily="34" charset="0"/>
              <a:buChar char="•"/>
            </a:pPr>
            <a:r>
              <a:rPr lang="en-US" dirty="0"/>
              <a:t>Parent Payroll Tax Allowance;</a:t>
            </a:r>
          </a:p>
          <a:p>
            <a:pPr marL="285750" indent="-285750">
              <a:buFont typeface="Arial" panose="020B0604020202020204" pitchFamily="34" charset="0"/>
              <a:buChar char="•"/>
            </a:pPr>
            <a:r>
              <a:rPr lang="en-US" dirty="0"/>
              <a:t>Parent Income Protection Allowance (IPA);</a:t>
            </a:r>
          </a:p>
          <a:p>
            <a:pPr marL="285750" indent="-285750">
              <a:buFont typeface="Arial" panose="020B0604020202020204" pitchFamily="34" charset="0"/>
              <a:buChar char="•"/>
            </a:pPr>
            <a:r>
              <a:rPr lang="en-US" dirty="0"/>
              <a:t>Parent Employment Expense Allowance (PEEA);</a:t>
            </a:r>
          </a:p>
          <a:p>
            <a:pPr marL="285750" indent="-285750">
              <a:buFont typeface="Arial" panose="020B0604020202020204" pitchFamily="34" charset="0"/>
              <a:buChar char="•"/>
            </a:pPr>
            <a:r>
              <a:rPr lang="en-US" dirty="0"/>
              <a:t>Parent Available Income (PAI);</a:t>
            </a:r>
          </a:p>
          <a:p>
            <a:pPr marL="285750" indent="-285750">
              <a:buFont typeface="Arial" panose="020B0604020202020204" pitchFamily="34" charset="0"/>
              <a:buChar char="•"/>
            </a:pPr>
            <a:r>
              <a:rPr lang="en-US" dirty="0"/>
              <a:t>Parent Adjusted Available Income (PAAI);</a:t>
            </a:r>
          </a:p>
          <a:p>
            <a:pPr marL="285750" indent="-285750">
              <a:buFont typeface="Arial" panose="020B0604020202020204" pitchFamily="34" charset="0"/>
              <a:buChar char="•"/>
            </a:pPr>
            <a:r>
              <a:rPr lang="en-US" dirty="0"/>
              <a:t>Parent Contribution (PC);</a:t>
            </a:r>
          </a:p>
          <a:p>
            <a:pPr marL="285750" indent="-285750">
              <a:buFont typeface="Arial" panose="020B0604020202020204" pitchFamily="34" charset="0"/>
              <a:buChar char="•"/>
            </a:pPr>
            <a:r>
              <a:rPr lang="en-US" dirty="0"/>
              <a:t>Student Payroll Tax Allowance;</a:t>
            </a:r>
          </a:p>
          <a:p>
            <a:pPr marL="285750" indent="-285750">
              <a:buFont typeface="Arial" panose="020B0604020202020204" pitchFamily="34" charset="0"/>
              <a:buChar char="•"/>
            </a:pPr>
            <a:r>
              <a:rPr lang="en-US" dirty="0"/>
              <a:t>Student Income Protection Allowance (IPA);</a:t>
            </a:r>
          </a:p>
          <a:p>
            <a:pPr marL="285750" indent="-285750">
              <a:buFont typeface="Arial" panose="020B0604020202020204" pitchFamily="34" charset="0"/>
              <a:buChar char="•"/>
            </a:pPr>
            <a:r>
              <a:rPr lang="en-US" dirty="0"/>
              <a:t>Student Allowance for Parents’ Negative Adjusted Available Income;</a:t>
            </a:r>
          </a:p>
          <a:p>
            <a:pPr marL="285750" indent="-285750">
              <a:buFont typeface="Arial" panose="020B0604020202020204" pitchFamily="34" charset="0"/>
              <a:buChar char="•"/>
            </a:pPr>
            <a:r>
              <a:rPr lang="en-US" dirty="0"/>
              <a:t>Student Employment Expense Allowance (SEEA);</a:t>
            </a:r>
          </a:p>
          <a:p>
            <a:pPr marL="285750" indent="-285750">
              <a:buFont typeface="Arial" panose="020B0604020202020204" pitchFamily="34" charset="0"/>
              <a:buChar char="•"/>
            </a:pPr>
            <a:r>
              <a:rPr lang="en-US" dirty="0"/>
              <a:t>Total Student Allowances Against Income;</a:t>
            </a:r>
          </a:p>
          <a:p>
            <a:pPr marL="285750" indent="-285750">
              <a:buFont typeface="Arial" panose="020B0604020202020204" pitchFamily="34" charset="0"/>
              <a:buChar char="•"/>
            </a:pPr>
            <a:r>
              <a:rPr lang="en-US" dirty="0"/>
              <a:t>Student Available Income (</a:t>
            </a:r>
            <a:r>
              <a:rPr lang="en-US" dirty="0" err="1"/>
              <a:t>StAI</a:t>
            </a:r>
            <a:r>
              <a:rPr lang="en-US" dirty="0"/>
              <a:t>);</a:t>
            </a:r>
          </a:p>
          <a:p>
            <a:pPr marL="285750" indent="-285750">
              <a:buFont typeface="Arial" panose="020B0604020202020204" pitchFamily="34" charset="0"/>
              <a:buChar char="•"/>
            </a:pPr>
            <a:r>
              <a:rPr lang="en-US" dirty="0"/>
              <a:t>Student Contribution from Income (SCI);</a:t>
            </a:r>
          </a:p>
          <a:p>
            <a:pPr marL="285750" indent="-285750">
              <a:buFont typeface="Arial" panose="020B0604020202020204" pitchFamily="34" charset="0"/>
              <a:buChar char="•"/>
            </a:pPr>
            <a:r>
              <a:rPr lang="en-US" dirty="0"/>
              <a:t>Student Adjusted Available Income (SAAI);</a:t>
            </a:r>
          </a:p>
          <a:p>
            <a:pPr marL="285750" indent="-285750">
              <a:buFont typeface="Arial" panose="020B0604020202020204" pitchFamily="34" charset="0"/>
              <a:buChar char="•"/>
            </a:pPr>
            <a:r>
              <a:rPr lang="en-US" dirty="0"/>
              <a:t>Total Student Contribution from SAAI;</a:t>
            </a:r>
          </a:p>
          <a:p>
            <a:pPr marL="285750" indent="-285750">
              <a:buFont typeface="Arial" panose="020B0604020202020204" pitchFamily="34" charset="0"/>
              <a:buChar char="•"/>
            </a:pPr>
            <a:r>
              <a:rPr lang="en-US" dirty="0"/>
              <a:t>Student total income;</a:t>
            </a:r>
          </a:p>
          <a:p>
            <a:pPr marL="285750" indent="-285750">
              <a:buFont typeface="Arial" panose="020B0604020202020204" pitchFamily="34" charset="0"/>
              <a:buChar char="•"/>
            </a:pPr>
            <a:r>
              <a:rPr lang="en-US" dirty="0"/>
              <a:t>Parent total income; and</a:t>
            </a:r>
          </a:p>
          <a:p>
            <a:pPr marL="285750" indent="-285750">
              <a:buFont typeface="Arial" panose="020B0604020202020204" pitchFamily="34" charset="0"/>
              <a:buChar char="•"/>
            </a:pPr>
            <a:r>
              <a:rPr lang="en-US" dirty="0"/>
              <a:t>FISAP total income.</a:t>
            </a:r>
          </a:p>
        </p:txBody>
      </p:sp>
    </p:spTree>
    <p:extLst>
      <p:ext uri="{BB962C8B-B14F-4D97-AF65-F5344CB8AC3E}">
        <p14:creationId xmlns:p14="http://schemas.microsoft.com/office/powerpoint/2010/main" val="2322951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0E0B25-9588-4271-A8DA-E4AC3283E086}"/>
              </a:ext>
            </a:extLst>
          </p:cNvPr>
          <p:cNvSpPr>
            <a:spLocks noGrp="1"/>
          </p:cNvSpPr>
          <p:nvPr>
            <p:ph type="dt" sz="half" idx="10"/>
          </p:nvPr>
        </p:nvSpPr>
        <p:spPr>
          <a:xfrm>
            <a:off x="838200" y="6356350"/>
            <a:ext cx="2743200" cy="365125"/>
          </a:xfrm>
        </p:spPr>
        <p:txBody>
          <a:bodyPr/>
          <a:lstStyle/>
          <a:p>
            <a:r>
              <a:rPr lang="en-US"/>
              <a:t>8/03/20XX</a:t>
            </a:r>
          </a:p>
        </p:txBody>
      </p:sp>
      <p:sp>
        <p:nvSpPr>
          <p:cNvPr id="29" name="Subtitle 28">
            <a:extLst>
              <a:ext uri="{FF2B5EF4-FFF2-40B4-BE49-F238E27FC236}">
                <a16:creationId xmlns:a16="http://schemas.microsoft.com/office/drawing/2014/main" id="{FF31A41E-8202-40FC-B2C6-C7EB5EDACB7A}"/>
              </a:ext>
            </a:extLst>
          </p:cNvPr>
          <p:cNvSpPr>
            <a:spLocks noGrp="1"/>
          </p:cNvSpPr>
          <p:nvPr>
            <p:ph type="subTitle" idx="1"/>
          </p:nvPr>
        </p:nvSpPr>
        <p:spPr>
          <a:xfrm>
            <a:off x="838198" y="1997889"/>
            <a:ext cx="4109855" cy="1075471"/>
          </a:xfrm>
        </p:spPr>
        <p:txBody>
          <a:bodyPr lIns="91440" tIns="45720" rIns="91440" bIns="45720" anchor="t"/>
          <a:lstStyle/>
          <a:p>
            <a:r>
              <a:rPr lang="en-ZA"/>
              <a:t>Amended – allows for the use of FTI for Federal Student Financial Aid</a:t>
            </a:r>
            <a:endParaRPr lang="en-US"/>
          </a:p>
        </p:txBody>
      </p:sp>
      <p:sp>
        <p:nvSpPr>
          <p:cNvPr id="17" name="Text Placeholder 16">
            <a:extLst>
              <a:ext uri="{FF2B5EF4-FFF2-40B4-BE49-F238E27FC236}">
                <a16:creationId xmlns:a16="http://schemas.microsoft.com/office/drawing/2014/main" id="{40AABD7E-46EF-4DB8-A2F5-BB80528CD582}"/>
              </a:ext>
            </a:extLst>
          </p:cNvPr>
          <p:cNvSpPr>
            <a:spLocks noGrp="1"/>
          </p:cNvSpPr>
          <p:nvPr>
            <p:ph type="body" sz="quarter" idx="14"/>
          </p:nvPr>
        </p:nvSpPr>
        <p:spPr>
          <a:xfrm>
            <a:off x="676563" y="1766051"/>
            <a:ext cx="4386945" cy="464399"/>
          </a:xfrm>
        </p:spPr>
        <p:txBody>
          <a:bodyPr lIns="91440" tIns="45720" rIns="91440" bIns="45720" anchor="t"/>
          <a:lstStyle/>
          <a:p>
            <a:r>
              <a:rPr lang="en-US"/>
              <a:t>Internal revenue code 6103(I)(13)</a:t>
            </a:r>
          </a:p>
          <a:p>
            <a:endParaRPr lang="en-US"/>
          </a:p>
        </p:txBody>
      </p:sp>
      <p:sp>
        <p:nvSpPr>
          <p:cNvPr id="14" name="Title 13">
            <a:extLst>
              <a:ext uri="{FF2B5EF4-FFF2-40B4-BE49-F238E27FC236}">
                <a16:creationId xmlns:a16="http://schemas.microsoft.com/office/drawing/2014/main" id="{74713F65-A47E-465C-963B-E10AC53512D6}"/>
              </a:ext>
            </a:extLst>
          </p:cNvPr>
          <p:cNvSpPr>
            <a:spLocks noGrp="1"/>
          </p:cNvSpPr>
          <p:nvPr>
            <p:ph type="ctrTitle"/>
          </p:nvPr>
        </p:nvSpPr>
        <p:spPr>
          <a:xfrm>
            <a:off x="838200" y="722217"/>
            <a:ext cx="4386945" cy="639955"/>
          </a:xfrm>
        </p:spPr>
        <p:txBody>
          <a:bodyPr lIns="91440" tIns="45720" rIns="91440" bIns="45720" anchor="ctr"/>
          <a:lstStyle/>
          <a:p>
            <a:r>
              <a:rPr lang="en-US"/>
              <a:t>How do we get </a:t>
            </a:r>
            <a:r>
              <a:rPr lang="en-US" err="1"/>
              <a:t>fti</a:t>
            </a:r>
            <a:r>
              <a:rPr lang="en-US"/>
              <a:t>?</a:t>
            </a:r>
          </a:p>
        </p:txBody>
      </p:sp>
      <p:sp>
        <p:nvSpPr>
          <p:cNvPr id="18" name="Text Placeholder 17">
            <a:extLst>
              <a:ext uri="{FF2B5EF4-FFF2-40B4-BE49-F238E27FC236}">
                <a16:creationId xmlns:a16="http://schemas.microsoft.com/office/drawing/2014/main" id="{A82BE7B0-1CCA-4BF0-98DC-456A6AB81BE3}"/>
              </a:ext>
            </a:extLst>
          </p:cNvPr>
          <p:cNvSpPr>
            <a:spLocks noGrp="1"/>
          </p:cNvSpPr>
          <p:nvPr>
            <p:ph type="body" sz="quarter" idx="15"/>
          </p:nvPr>
        </p:nvSpPr>
        <p:spPr>
          <a:xfrm>
            <a:off x="676563" y="3199611"/>
            <a:ext cx="4386945" cy="464399"/>
          </a:xfrm>
        </p:spPr>
        <p:txBody>
          <a:bodyPr lIns="91440" tIns="45720" rIns="91440" bIns="45720" anchor="t"/>
          <a:lstStyle/>
          <a:p>
            <a:r>
              <a:rPr lang="en-US"/>
              <a:t>Contributor(s) Consent</a:t>
            </a:r>
          </a:p>
        </p:txBody>
      </p:sp>
      <p:sp>
        <p:nvSpPr>
          <p:cNvPr id="31" name="Text Placeholder 30">
            <a:extLst>
              <a:ext uri="{FF2B5EF4-FFF2-40B4-BE49-F238E27FC236}">
                <a16:creationId xmlns:a16="http://schemas.microsoft.com/office/drawing/2014/main" id="{86766364-83B6-44A6-8415-121DAAD8786B}"/>
              </a:ext>
            </a:extLst>
          </p:cNvPr>
          <p:cNvSpPr>
            <a:spLocks noGrp="1"/>
          </p:cNvSpPr>
          <p:nvPr>
            <p:ph type="body" sz="quarter" idx="16"/>
          </p:nvPr>
        </p:nvSpPr>
        <p:spPr>
          <a:xfrm>
            <a:off x="838200" y="3431986"/>
            <a:ext cx="4109668" cy="1075747"/>
          </a:xfrm>
        </p:spPr>
        <p:txBody>
          <a:bodyPr lIns="91440" tIns="45720" rIns="91440" bIns="45720" anchor="t"/>
          <a:lstStyle/>
          <a:p>
            <a:r>
              <a:rPr lang="en-ZA"/>
              <a:t>Contributor(s) consent to the disclosure of information and approve the receipt and use of FTI</a:t>
            </a:r>
          </a:p>
        </p:txBody>
      </p:sp>
      <p:sp>
        <p:nvSpPr>
          <p:cNvPr id="20" name="Text Placeholder 19">
            <a:extLst>
              <a:ext uri="{FF2B5EF4-FFF2-40B4-BE49-F238E27FC236}">
                <a16:creationId xmlns:a16="http://schemas.microsoft.com/office/drawing/2014/main" id="{4C70AE34-A728-49BD-95CB-82DDDCF64603}"/>
              </a:ext>
            </a:extLst>
          </p:cNvPr>
          <p:cNvSpPr>
            <a:spLocks noGrp="1"/>
          </p:cNvSpPr>
          <p:nvPr>
            <p:ph type="body" sz="quarter" idx="17"/>
          </p:nvPr>
        </p:nvSpPr>
        <p:spPr>
          <a:xfrm>
            <a:off x="676340" y="4701411"/>
            <a:ext cx="4386945" cy="464399"/>
          </a:xfrm>
        </p:spPr>
        <p:txBody>
          <a:bodyPr lIns="91440" tIns="45720" rIns="91440" bIns="45720" anchor="t"/>
          <a:lstStyle/>
          <a:p>
            <a:r>
              <a:rPr lang="en-US"/>
              <a:t>Software system</a:t>
            </a:r>
          </a:p>
        </p:txBody>
      </p:sp>
      <p:sp>
        <p:nvSpPr>
          <p:cNvPr id="32" name="Text Placeholder 31">
            <a:extLst>
              <a:ext uri="{FF2B5EF4-FFF2-40B4-BE49-F238E27FC236}">
                <a16:creationId xmlns:a16="http://schemas.microsoft.com/office/drawing/2014/main" id="{E9670BB3-7936-47E7-A284-3C1A76A4CCF7}"/>
              </a:ext>
            </a:extLst>
          </p:cNvPr>
          <p:cNvSpPr>
            <a:spLocks noGrp="1"/>
          </p:cNvSpPr>
          <p:nvPr>
            <p:ph type="body" sz="quarter" idx="18"/>
          </p:nvPr>
        </p:nvSpPr>
        <p:spPr>
          <a:xfrm>
            <a:off x="837977" y="4933784"/>
            <a:ext cx="4386758" cy="1006475"/>
          </a:xfrm>
        </p:spPr>
        <p:txBody>
          <a:bodyPr lIns="91440" tIns="45720" rIns="91440" bIns="45720" anchor="t"/>
          <a:lstStyle/>
          <a:p>
            <a:r>
              <a:rPr lang="en-ZA"/>
              <a:t>FTI loads into our software systems and is accessible to financial aid staff. FTI does not show at FAFSA Partner Portal.</a:t>
            </a:r>
            <a:endParaRPr lang="en-US"/>
          </a:p>
        </p:txBody>
      </p:sp>
      <p:pic>
        <p:nvPicPr>
          <p:cNvPr id="7" name="Picture 6" descr="A close up of a document&#10;&#10;Description automatically generated">
            <a:extLst>
              <a:ext uri="{FF2B5EF4-FFF2-40B4-BE49-F238E27FC236}">
                <a16:creationId xmlns:a16="http://schemas.microsoft.com/office/drawing/2014/main" id="{5C4F278C-A46D-EC22-5395-B2BA121EDA87}"/>
              </a:ext>
            </a:extLst>
          </p:cNvPr>
          <p:cNvPicPr>
            <a:picLocks noChangeAspect="1"/>
          </p:cNvPicPr>
          <p:nvPr/>
        </p:nvPicPr>
        <p:blipFill>
          <a:blip r:embed="rId3"/>
          <a:srcRect t="370" r="-118" b="-185"/>
          <a:stretch/>
        </p:blipFill>
        <p:spPr>
          <a:xfrm>
            <a:off x="4944773" y="2"/>
            <a:ext cx="7252447" cy="6857981"/>
          </a:xfrm>
          <a:prstGeom prst="rect">
            <a:avLst/>
          </a:prstGeom>
        </p:spPr>
      </p:pic>
      <p:sp>
        <p:nvSpPr>
          <p:cNvPr id="10" name="Rectangle 9">
            <a:extLst>
              <a:ext uri="{FF2B5EF4-FFF2-40B4-BE49-F238E27FC236}">
                <a16:creationId xmlns:a16="http://schemas.microsoft.com/office/drawing/2014/main" id="{22119680-0468-7B08-A945-004A03458D27}"/>
              </a:ext>
            </a:extLst>
          </p:cNvPr>
          <p:cNvSpPr/>
          <p:nvPr/>
        </p:nvSpPr>
        <p:spPr>
          <a:xfrm>
            <a:off x="774700" y="6350000"/>
            <a:ext cx="1028700" cy="3175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5296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FA530A-B4CE-4E7D-A264-1F116A0782BF}"/>
              </a:ext>
            </a:extLst>
          </p:cNvPr>
          <p:cNvSpPr>
            <a:spLocks noGrp="1"/>
          </p:cNvSpPr>
          <p:nvPr>
            <p:ph type="dt" sz="half" idx="10"/>
          </p:nvPr>
        </p:nvSpPr>
        <p:spPr>
          <a:xfrm>
            <a:off x="838200" y="6356350"/>
            <a:ext cx="2743200" cy="365125"/>
          </a:xfrm>
        </p:spPr>
        <p:txBody>
          <a:bodyPr anchor="ctr">
            <a:normAutofit/>
          </a:bodyPr>
          <a:lstStyle/>
          <a:p>
            <a:pPr>
              <a:spcAft>
                <a:spcPts val="600"/>
              </a:spcAft>
            </a:pPr>
            <a:r>
              <a:rPr lang="en-US"/>
              <a:t>8/03/20XX</a:t>
            </a:r>
          </a:p>
        </p:txBody>
      </p:sp>
      <p:sp>
        <p:nvSpPr>
          <p:cNvPr id="8" name="Title 7">
            <a:extLst>
              <a:ext uri="{FF2B5EF4-FFF2-40B4-BE49-F238E27FC236}">
                <a16:creationId xmlns:a16="http://schemas.microsoft.com/office/drawing/2014/main" id="{FB511D9F-5321-4CAD-95C0-76E67D5E77F6}"/>
              </a:ext>
            </a:extLst>
          </p:cNvPr>
          <p:cNvSpPr>
            <a:spLocks noGrp="1"/>
          </p:cNvSpPr>
          <p:nvPr>
            <p:ph type="ctrTitle"/>
          </p:nvPr>
        </p:nvSpPr>
        <p:spPr>
          <a:xfrm>
            <a:off x="8487939" y="194569"/>
            <a:ext cx="3058885" cy="499645"/>
          </a:xfrm>
        </p:spPr>
        <p:txBody>
          <a:bodyPr lIns="91440" tIns="45720" rIns="91440" bIns="45720" anchor="b">
            <a:normAutofit/>
          </a:bodyPr>
          <a:lstStyle/>
          <a:p>
            <a:r>
              <a:rPr lang="en-US"/>
              <a:t>label your CUI</a:t>
            </a:r>
          </a:p>
        </p:txBody>
      </p:sp>
      <p:sp>
        <p:nvSpPr>
          <p:cNvPr id="13" name="Subtitle 12">
            <a:extLst>
              <a:ext uri="{FF2B5EF4-FFF2-40B4-BE49-F238E27FC236}">
                <a16:creationId xmlns:a16="http://schemas.microsoft.com/office/drawing/2014/main" id="{90F45D4F-EB5A-4603-854A-26619144B024}"/>
              </a:ext>
            </a:extLst>
          </p:cNvPr>
          <p:cNvSpPr>
            <a:spLocks noGrp="1"/>
          </p:cNvSpPr>
          <p:nvPr>
            <p:ph type="subTitle" idx="1"/>
          </p:nvPr>
        </p:nvSpPr>
        <p:spPr>
          <a:xfrm>
            <a:off x="8487939" y="748824"/>
            <a:ext cx="3058885" cy="5847528"/>
          </a:xfrm>
        </p:spPr>
        <p:txBody>
          <a:bodyPr lIns="91440" tIns="45720" rIns="91440" bIns="45720" anchor="t">
            <a:normAutofit fontScale="92500" lnSpcReduction="20000"/>
          </a:bodyPr>
          <a:lstStyle/>
          <a:p>
            <a:r>
              <a:rPr lang="en-US"/>
              <a:t>FTI is categorized as CUI//SP-TAX and may contain sensitive PII. Accordingly, all FTI must be handled—at minimum—in accordance with the confidentiality protections of Section 6103(l)(13) of the IRC and in accordance with all applicable privacy laws, regulations, and policies.</a:t>
            </a:r>
          </a:p>
          <a:p>
            <a:r>
              <a:rPr lang="en-US"/>
              <a:t>The U.S. National Archives and Records Administration has established a CUI Registry that serves as the authoritative reference for all CUI category markings. FTI is a category of CUI and is required to have a banner marking the information as CUI. A federal aid applicant’s ISIR will include two (2) FTI label fields:</a:t>
            </a:r>
            <a:endParaRPr lang="en-ZA"/>
          </a:p>
          <a:p>
            <a:pPr marL="285750" indent="-285750">
              <a:buChar char="•"/>
            </a:pPr>
            <a:r>
              <a:rPr lang="en-US"/>
              <a:t>FTI Label Start at the beginning: ‘CUI//SP-TAX’</a:t>
            </a:r>
          </a:p>
          <a:p>
            <a:pPr marL="285750" indent="-285750">
              <a:buChar char="•"/>
            </a:pPr>
            <a:r>
              <a:rPr lang="en-US"/>
              <a:t>FTI Label End near the end: ‘CUI//SP-TAX’</a:t>
            </a:r>
          </a:p>
        </p:txBody>
      </p:sp>
      <p:pic>
        <p:nvPicPr>
          <p:cNvPr id="5" name="Picture 4" descr="History's Dumpster: The Dymo Label Maker">
            <a:extLst>
              <a:ext uri="{FF2B5EF4-FFF2-40B4-BE49-F238E27FC236}">
                <a16:creationId xmlns:a16="http://schemas.microsoft.com/office/drawing/2014/main" id="{B6517EC1-BC03-8F6C-C49C-217F0B13430B}"/>
              </a:ext>
            </a:extLst>
          </p:cNvPr>
          <p:cNvPicPr>
            <a:picLocks noChangeAspect="1"/>
          </p:cNvPicPr>
          <p:nvPr/>
        </p:nvPicPr>
        <p:blipFill>
          <a:blip r:embed="rId3"/>
          <a:srcRect l="16026" r="-220" b="-146"/>
          <a:stretch/>
        </p:blipFill>
        <p:spPr>
          <a:xfrm>
            <a:off x="20" y="10"/>
            <a:ext cx="7698600" cy="6868049"/>
          </a:xfrm>
          <a:prstGeom prst="rect">
            <a:avLst/>
          </a:prstGeom>
          <a:noFill/>
        </p:spPr>
      </p:pic>
    </p:spTree>
    <p:extLst>
      <p:ext uri="{BB962C8B-B14F-4D97-AF65-F5344CB8AC3E}">
        <p14:creationId xmlns:p14="http://schemas.microsoft.com/office/powerpoint/2010/main" val="1756300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449721B-9599-C81F-652E-9D4344E36458}"/>
              </a:ext>
            </a:extLst>
          </p:cNvPr>
          <p:cNvSpPr/>
          <p:nvPr/>
        </p:nvSpPr>
        <p:spPr>
          <a:xfrm>
            <a:off x="460" y="3709420"/>
            <a:ext cx="12093355" cy="371136"/>
          </a:xfrm>
          <a:prstGeom prst="rect">
            <a:avLst/>
          </a:prstGeom>
          <a:solidFill>
            <a:srgbClr val="302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FF19EF74-69FF-4593-903B-F4018E21C4CB}"/>
              </a:ext>
            </a:extLst>
          </p:cNvPr>
          <p:cNvSpPr>
            <a:spLocks noGrp="1"/>
          </p:cNvSpPr>
          <p:nvPr>
            <p:ph type="ctrTitle"/>
          </p:nvPr>
        </p:nvSpPr>
        <p:spPr>
          <a:xfrm>
            <a:off x="1287514" y="486022"/>
            <a:ext cx="9530445" cy="639955"/>
          </a:xfrm>
        </p:spPr>
        <p:txBody>
          <a:bodyPr lIns="91440" tIns="45720" rIns="91440" bIns="45720" anchor="ctr"/>
          <a:lstStyle/>
          <a:p>
            <a:r>
              <a:rPr lang="en-US"/>
              <a:t>what else should we know what data sharing?!</a:t>
            </a:r>
          </a:p>
        </p:txBody>
      </p:sp>
      <p:sp>
        <p:nvSpPr>
          <p:cNvPr id="14" name="Text Placeholder 13">
            <a:extLst>
              <a:ext uri="{FF2B5EF4-FFF2-40B4-BE49-F238E27FC236}">
                <a16:creationId xmlns:a16="http://schemas.microsoft.com/office/drawing/2014/main" id="{3F8DD117-8EC8-4825-BBB5-553DEA734960}"/>
              </a:ext>
            </a:extLst>
          </p:cNvPr>
          <p:cNvSpPr>
            <a:spLocks noGrp="1"/>
          </p:cNvSpPr>
          <p:nvPr>
            <p:ph type="body" sz="quarter" idx="14"/>
          </p:nvPr>
        </p:nvSpPr>
        <p:spPr>
          <a:xfrm>
            <a:off x="800063" y="1282964"/>
            <a:ext cx="2953812" cy="991689"/>
          </a:xfrm>
        </p:spPr>
        <p:txBody>
          <a:bodyPr lIns="91440" tIns="45720" rIns="91440" bIns="45720" anchor="b"/>
          <a:lstStyle/>
          <a:p>
            <a:r>
              <a:rPr lang="en-US" sz="2800"/>
              <a:t>FTI-SAIG Mailbox</a:t>
            </a:r>
          </a:p>
        </p:txBody>
      </p:sp>
      <p:sp>
        <p:nvSpPr>
          <p:cNvPr id="17" name="Text Placeholder 16">
            <a:extLst>
              <a:ext uri="{FF2B5EF4-FFF2-40B4-BE49-F238E27FC236}">
                <a16:creationId xmlns:a16="http://schemas.microsoft.com/office/drawing/2014/main" id="{F6DF28A9-C0AE-407A-9AFC-DBC32D4F615D}"/>
              </a:ext>
            </a:extLst>
          </p:cNvPr>
          <p:cNvSpPr>
            <a:spLocks noGrp="1"/>
          </p:cNvSpPr>
          <p:nvPr>
            <p:ph type="body" sz="quarter" idx="24"/>
          </p:nvPr>
        </p:nvSpPr>
        <p:spPr>
          <a:xfrm>
            <a:off x="4737093" y="1282964"/>
            <a:ext cx="2823470" cy="991689"/>
          </a:xfrm>
        </p:spPr>
        <p:txBody>
          <a:bodyPr lIns="91440" tIns="45720" rIns="91440" bIns="45720" anchor="b"/>
          <a:lstStyle/>
          <a:p>
            <a:r>
              <a:rPr lang="en-US" sz="2400"/>
              <a:t>Access to FTI and FAFSA Data</a:t>
            </a:r>
          </a:p>
        </p:txBody>
      </p:sp>
      <p:sp>
        <p:nvSpPr>
          <p:cNvPr id="18" name="Text Placeholder 17">
            <a:extLst>
              <a:ext uri="{FF2B5EF4-FFF2-40B4-BE49-F238E27FC236}">
                <a16:creationId xmlns:a16="http://schemas.microsoft.com/office/drawing/2014/main" id="{5B0E68A5-7FD4-42F8-A4BA-07C6999D38B1}"/>
              </a:ext>
            </a:extLst>
          </p:cNvPr>
          <p:cNvSpPr>
            <a:spLocks noGrp="1"/>
          </p:cNvSpPr>
          <p:nvPr>
            <p:ph type="body" sz="quarter" idx="25"/>
          </p:nvPr>
        </p:nvSpPr>
        <p:spPr>
          <a:xfrm>
            <a:off x="8804467" y="1282964"/>
            <a:ext cx="2693128" cy="991689"/>
          </a:xfrm>
        </p:spPr>
        <p:txBody>
          <a:bodyPr lIns="91440" tIns="45720" rIns="91440" bIns="45720" anchor="b"/>
          <a:lstStyle/>
          <a:p>
            <a:r>
              <a:rPr lang="en-US" sz="2800"/>
              <a:t>Written Consent</a:t>
            </a:r>
          </a:p>
        </p:txBody>
      </p:sp>
      <p:sp>
        <p:nvSpPr>
          <p:cNvPr id="13" name="Text Placeholder 12">
            <a:extLst>
              <a:ext uri="{FF2B5EF4-FFF2-40B4-BE49-F238E27FC236}">
                <a16:creationId xmlns:a16="http://schemas.microsoft.com/office/drawing/2014/main" id="{B67A7CEE-BC77-4C94-86A4-09E2D3E73453}"/>
              </a:ext>
            </a:extLst>
          </p:cNvPr>
          <p:cNvSpPr>
            <a:spLocks noGrp="1"/>
          </p:cNvSpPr>
          <p:nvPr>
            <p:ph type="body" sz="quarter" idx="20"/>
          </p:nvPr>
        </p:nvSpPr>
        <p:spPr>
          <a:xfrm>
            <a:off x="668609" y="2276125"/>
            <a:ext cx="3005087" cy="1151633"/>
          </a:xfrm>
        </p:spPr>
        <p:txBody>
          <a:bodyPr lIns="91440" tIns="45720" rIns="91440" bIns="45720" anchor="t"/>
          <a:lstStyle/>
          <a:p>
            <a:r>
              <a:rPr lang="en-US"/>
              <a:t>The updated SAIG enrollment agreement was published on the SAIG Enrollment website on Oct. 23, 2023.</a:t>
            </a:r>
          </a:p>
          <a:p>
            <a:endParaRPr lang="en-US">
              <a:ea typeface="+mn-lt"/>
              <a:cs typeface="+mn-lt"/>
            </a:endParaRPr>
          </a:p>
          <a:p>
            <a:r>
              <a:rPr lang="en-US">
                <a:ea typeface="+mn-lt"/>
                <a:cs typeface="+mn-lt"/>
              </a:rPr>
              <a:t>To receive ISIR data in a new FTI-SAIG mailbox, the eligible organization must first sign and submit the updated SAIG enrollment agreement.</a:t>
            </a:r>
            <a:endParaRPr lang="en-US"/>
          </a:p>
        </p:txBody>
      </p:sp>
      <p:sp>
        <p:nvSpPr>
          <p:cNvPr id="15" name="Text Placeholder 14">
            <a:extLst>
              <a:ext uri="{FF2B5EF4-FFF2-40B4-BE49-F238E27FC236}">
                <a16:creationId xmlns:a16="http://schemas.microsoft.com/office/drawing/2014/main" id="{33D7A057-56FC-4C14-AFD4-64D99F826AE0}"/>
              </a:ext>
            </a:extLst>
          </p:cNvPr>
          <p:cNvSpPr>
            <a:spLocks noGrp="1"/>
          </p:cNvSpPr>
          <p:nvPr>
            <p:ph type="body" sz="quarter" idx="21"/>
          </p:nvPr>
        </p:nvSpPr>
        <p:spPr>
          <a:xfrm>
            <a:off x="4156316" y="2276124"/>
            <a:ext cx="3404837" cy="1151633"/>
          </a:xfrm>
        </p:spPr>
        <p:txBody>
          <a:bodyPr lIns="91440" tIns="45720" rIns="91440" bIns="45720" anchor="t"/>
          <a:lstStyle/>
          <a:p>
            <a:r>
              <a:rPr lang="en-US"/>
              <a:t>Personnel authorized to access FAFSA data can be in a variety of offices across the state grant agency or institution, so long as their duties are related to the application, award, or administration of aid. </a:t>
            </a:r>
          </a:p>
        </p:txBody>
      </p:sp>
      <p:sp>
        <p:nvSpPr>
          <p:cNvPr id="16" name="Text Placeholder 15">
            <a:extLst>
              <a:ext uri="{FF2B5EF4-FFF2-40B4-BE49-F238E27FC236}">
                <a16:creationId xmlns:a16="http://schemas.microsoft.com/office/drawing/2014/main" id="{616A95C3-844A-429D-A34D-A0E89B5F4BB3}"/>
              </a:ext>
            </a:extLst>
          </p:cNvPr>
          <p:cNvSpPr>
            <a:spLocks noGrp="1"/>
          </p:cNvSpPr>
          <p:nvPr>
            <p:ph type="body" sz="quarter" idx="23"/>
          </p:nvPr>
        </p:nvSpPr>
        <p:spPr>
          <a:xfrm>
            <a:off x="8033746" y="2212068"/>
            <a:ext cx="3394812" cy="1151633"/>
          </a:xfrm>
        </p:spPr>
        <p:txBody>
          <a:bodyPr lIns="91440" tIns="45720" rIns="91440" bIns="45720" anchor="t"/>
          <a:lstStyle/>
          <a:p>
            <a:r>
              <a:rPr lang="en-ZA"/>
              <a:t>The term "written consent" means a separate, written document that is signed and dated (which may include by electronic format) by an applicant, which - indicates that the information being disclosed includes return information disclosed under section 6103(l)(13) of title 26 with respect to the applicant; states the purpose for which the information is being disclosed; and states that the information may only be used for the specific purpose and no other purposes. </a:t>
            </a:r>
            <a:endParaRPr lang="en-US"/>
          </a:p>
        </p:txBody>
      </p:sp>
    </p:spTree>
    <p:extLst>
      <p:ext uri="{BB962C8B-B14F-4D97-AF65-F5344CB8AC3E}">
        <p14:creationId xmlns:p14="http://schemas.microsoft.com/office/powerpoint/2010/main" val="692127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C8DECE5C-A298-E8FC-792D-6F5DFAE3E1ED}"/>
              </a:ext>
            </a:extLst>
          </p:cNvPr>
          <p:cNvSpPr>
            <a:spLocks noGrp="1"/>
          </p:cNvSpPr>
          <p:nvPr>
            <p:ph type="subTitle" idx="1"/>
          </p:nvPr>
        </p:nvSpPr>
        <p:spPr>
          <a:xfrm>
            <a:off x="810491" y="1530608"/>
            <a:ext cx="4314665" cy="4520236"/>
          </a:xfrm>
        </p:spPr>
        <p:txBody>
          <a:bodyPr lIns="91440" tIns="45720" rIns="91440" bIns="45720" anchor="t"/>
          <a:lstStyle/>
          <a:p>
            <a:r>
              <a:rPr lang="en-US" sz="1600">
                <a:solidFill>
                  <a:srgbClr val="FFFFFF"/>
                </a:solidFill>
                <a:latin typeface="Calisto MT"/>
                <a:cs typeface="helvetica"/>
              </a:rPr>
              <a:t>Under amendments made by the FUTURE Act an applicant must provide written consent before an institution may redisclose an unredacted SAR. </a:t>
            </a:r>
          </a:p>
          <a:p>
            <a:endParaRPr lang="en-US">
              <a:solidFill>
                <a:srgbClr val="FFFFFF"/>
              </a:solidFill>
              <a:cs typeface="helvetica"/>
            </a:endParaRPr>
          </a:p>
          <a:p>
            <a:r>
              <a:rPr lang="en-US">
                <a:solidFill>
                  <a:srgbClr val="FFFFFF"/>
                </a:solidFill>
                <a:latin typeface="Calisto MT"/>
                <a:cs typeface="Arial"/>
              </a:rPr>
              <a:t>•</a:t>
            </a:r>
            <a:r>
              <a:rPr lang="en-US">
                <a:solidFill>
                  <a:srgbClr val="FFFFFF"/>
                </a:solidFill>
                <a:latin typeface="Calisto MT"/>
                <a:cs typeface="helvetica"/>
              </a:rPr>
              <a:t>Includes scholarship organizations – Tribal organizations</a:t>
            </a:r>
            <a:endParaRPr lang="en-US">
              <a:latin typeface="Calisto MT"/>
            </a:endParaRPr>
          </a:p>
          <a:p>
            <a:endParaRPr lang="en-US">
              <a:solidFill>
                <a:srgbClr val="FFFFFF"/>
              </a:solidFill>
              <a:latin typeface="Calisto MT"/>
              <a:cs typeface="helvetica"/>
            </a:endParaRPr>
          </a:p>
          <a:p>
            <a:r>
              <a:rPr lang="en-US">
                <a:solidFill>
                  <a:srgbClr val="FFFFFF"/>
                </a:solidFill>
                <a:latin typeface="Calisto MT"/>
                <a:cs typeface="Arial"/>
              </a:rPr>
              <a:t>•</a:t>
            </a:r>
            <a:r>
              <a:rPr lang="en-US">
                <a:solidFill>
                  <a:srgbClr val="FFFFFF"/>
                </a:solidFill>
                <a:latin typeface="Calisto MT"/>
                <a:cs typeface="helvetica"/>
              </a:rPr>
              <a:t>An organization assisting the applicant in applying for and receiving Federal, state, or local assistance. </a:t>
            </a:r>
            <a:endParaRPr lang="en-US">
              <a:latin typeface="Calisto MT"/>
            </a:endParaRPr>
          </a:p>
          <a:p>
            <a:endParaRPr lang="en-US">
              <a:solidFill>
                <a:srgbClr val="FFFFFF"/>
              </a:solidFill>
              <a:cs typeface="helvetica"/>
            </a:endParaRPr>
          </a:p>
          <a:p>
            <a:endParaRPr lang="en-US"/>
          </a:p>
        </p:txBody>
      </p:sp>
      <p:sp>
        <p:nvSpPr>
          <p:cNvPr id="6" name="Text Placeholder 5">
            <a:extLst>
              <a:ext uri="{FF2B5EF4-FFF2-40B4-BE49-F238E27FC236}">
                <a16:creationId xmlns:a16="http://schemas.microsoft.com/office/drawing/2014/main" id="{3BF50151-4FC2-B0CF-AE03-EEBE4C696566}"/>
              </a:ext>
            </a:extLst>
          </p:cNvPr>
          <p:cNvSpPr>
            <a:spLocks noGrp="1"/>
          </p:cNvSpPr>
          <p:nvPr>
            <p:ph type="body" sz="quarter" idx="15"/>
          </p:nvPr>
        </p:nvSpPr>
        <p:spPr/>
        <p:txBody>
          <a:bodyPr lIns="91440" tIns="45720" rIns="91440" bIns="45720" anchor="t"/>
          <a:lstStyle/>
          <a:p>
            <a:r>
              <a:rPr lang="en-US"/>
              <a:t>    </a:t>
            </a:r>
          </a:p>
        </p:txBody>
      </p:sp>
      <p:sp>
        <p:nvSpPr>
          <p:cNvPr id="12" name="Title 11">
            <a:extLst>
              <a:ext uri="{FF2B5EF4-FFF2-40B4-BE49-F238E27FC236}">
                <a16:creationId xmlns:a16="http://schemas.microsoft.com/office/drawing/2014/main" id="{5119E036-3510-0F7E-A42B-74FC32F14944}"/>
              </a:ext>
            </a:extLst>
          </p:cNvPr>
          <p:cNvSpPr>
            <a:spLocks noGrp="1"/>
          </p:cNvSpPr>
          <p:nvPr>
            <p:ph type="ctrTitle"/>
          </p:nvPr>
        </p:nvSpPr>
        <p:spPr>
          <a:xfrm>
            <a:off x="574965" y="671372"/>
            <a:ext cx="11315207" cy="462930"/>
          </a:xfrm>
        </p:spPr>
        <p:txBody>
          <a:bodyPr lIns="91440" tIns="45720" rIns="91440" bIns="45720" anchor="ctr"/>
          <a:lstStyle/>
          <a:p>
            <a:pPr algn="ctr"/>
            <a:r>
              <a:rPr lang="en-US"/>
              <a:t>Restrictions on the use of FTI </a:t>
            </a:r>
          </a:p>
        </p:txBody>
      </p:sp>
      <p:sp>
        <p:nvSpPr>
          <p:cNvPr id="5" name="TextBox 4">
            <a:extLst>
              <a:ext uri="{FF2B5EF4-FFF2-40B4-BE49-F238E27FC236}">
                <a16:creationId xmlns:a16="http://schemas.microsoft.com/office/drawing/2014/main" id="{EF6BDACD-8469-4F38-9561-2B349699E2BA}"/>
              </a:ext>
            </a:extLst>
          </p:cNvPr>
          <p:cNvSpPr txBox="1"/>
          <p:nvPr/>
        </p:nvSpPr>
        <p:spPr>
          <a:xfrm>
            <a:off x="5622973" y="1530608"/>
            <a:ext cx="6096000" cy="2616101"/>
          </a:xfrm>
          <a:prstGeom prst="rect">
            <a:avLst/>
          </a:prstGeom>
          <a:noFill/>
        </p:spPr>
        <p:txBody>
          <a:bodyPr wrap="square">
            <a:spAutoFit/>
          </a:bodyPr>
          <a:lstStyle/>
          <a:p>
            <a:r>
              <a:rPr lang="en-US" sz="1600">
                <a:solidFill>
                  <a:schemeClr val="bg1"/>
                </a:solidFill>
                <a:cs typeface="Helvetica" panose="020B0604020202020204" pitchFamily="34" charset="0"/>
              </a:rPr>
              <a:t> Requesting FTI – HEA 20 USC 1098h</a:t>
            </a:r>
          </a:p>
          <a:p>
            <a:endParaRPr lang="en-US" sz="1600">
              <a:solidFill>
                <a:schemeClr val="bg1"/>
              </a:solidFill>
              <a:cs typeface="Helvetica" panose="020B0604020202020204" pitchFamily="34" charset="0"/>
            </a:endParaRPr>
          </a:p>
          <a:p>
            <a:pPr marL="457200" indent="-457200">
              <a:buAutoNum type="arabicPeriod"/>
            </a:pPr>
            <a:r>
              <a:rPr lang="en-US" sz="1600">
                <a:solidFill>
                  <a:schemeClr val="bg1"/>
                </a:solidFill>
                <a:cs typeface="Helvetica" panose="020B0604020202020204" pitchFamily="34" charset="0"/>
              </a:rPr>
              <a:t>Redisclosure of information</a:t>
            </a:r>
          </a:p>
          <a:p>
            <a:pPr marL="914400" lvl="1" indent="-457200">
              <a:buFont typeface="Arial" panose="020B0604020202020204" pitchFamily="34" charset="0"/>
              <a:buChar char="•"/>
            </a:pPr>
            <a:r>
              <a:rPr lang="en-US" sz="1200">
                <a:solidFill>
                  <a:schemeClr val="bg1"/>
                </a:solidFill>
                <a:cs typeface="Helvetica" panose="020B0604020202020204" pitchFamily="34" charset="0"/>
              </a:rPr>
              <a:t>Student requests an unredacted copy. </a:t>
            </a:r>
          </a:p>
          <a:p>
            <a:pPr marL="914400" lvl="1" indent="-457200">
              <a:buFont typeface="Arial" panose="020B0604020202020204" pitchFamily="34" charset="0"/>
              <a:buChar char="•"/>
            </a:pPr>
            <a:r>
              <a:rPr lang="en-US" sz="1200">
                <a:solidFill>
                  <a:schemeClr val="bg1"/>
                </a:solidFill>
                <a:cs typeface="Helvetica" panose="020B0604020202020204" pitchFamily="34" charset="0"/>
              </a:rPr>
              <a:t>Written consent by the applicant to an institution of higher education.</a:t>
            </a:r>
          </a:p>
          <a:p>
            <a:pPr lvl="1"/>
            <a:endParaRPr lang="en-US" sz="1200">
              <a:solidFill>
                <a:schemeClr val="bg1"/>
              </a:solidFill>
              <a:cs typeface="Helvetica" panose="020B0604020202020204" pitchFamily="34" charset="0"/>
            </a:endParaRPr>
          </a:p>
          <a:p>
            <a:pPr marL="457200" indent="-457200">
              <a:buAutoNum type="arabicPeriod"/>
            </a:pPr>
            <a:r>
              <a:rPr lang="en-US" sz="1600">
                <a:solidFill>
                  <a:schemeClr val="bg1"/>
                </a:solidFill>
                <a:cs typeface="Helvetica" panose="020B0604020202020204" pitchFamily="34" charset="0"/>
              </a:rPr>
              <a:t>Discussion of information</a:t>
            </a:r>
          </a:p>
          <a:p>
            <a:pPr marL="914400" lvl="1" indent="-457200">
              <a:buFont typeface="Arial" panose="020B0604020202020204" pitchFamily="34" charset="0"/>
              <a:buChar char="•"/>
            </a:pPr>
            <a:r>
              <a:rPr lang="en-US" sz="1200">
                <a:solidFill>
                  <a:schemeClr val="bg1"/>
                </a:solidFill>
                <a:cs typeface="Helvetica" panose="020B0604020202020204" pitchFamily="34" charset="0"/>
              </a:rPr>
              <a:t>Upon student written request.</a:t>
            </a:r>
          </a:p>
          <a:p>
            <a:pPr lvl="1"/>
            <a:endParaRPr lang="en-US" sz="1200">
              <a:solidFill>
                <a:schemeClr val="bg1"/>
              </a:solidFill>
              <a:cs typeface="Helvetica" panose="020B0604020202020204" pitchFamily="34" charset="0"/>
            </a:endParaRPr>
          </a:p>
          <a:p>
            <a:pPr marL="457200" indent="-457200">
              <a:buAutoNum type="arabicPeriod"/>
            </a:pPr>
            <a:r>
              <a:rPr lang="en-US" sz="1600">
                <a:solidFill>
                  <a:schemeClr val="bg1"/>
                </a:solidFill>
                <a:cs typeface="Helvetica" panose="020B0604020202020204" pitchFamily="34" charset="0"/>
              </a:rPr>
              <a:t>Restriction on disclosing information </a:t>
            </a:r>
          </a:p>
          <a:p>
            <a:pPr marL="914400" lvl="1" indent="-457200">
              <a:buFont typeface="Arial" panose="020B0604020202020204" pitchFamily="34" charset="0"/>
              <a:buChar char="•"/>
            </a:pPr>
            <a:r>
              <a:rPr lang="en-US" sz="1200">
                <a:solidFill>
                  <a:schemeClr val="bg1"/>
                </a:solidFill>
                <a:cs typeface="Helvetica" panose="020B0604020202020204" pitchFamily="34" charset="0"/>
              </a:rPr>
              <a:t>FTI may not be redisclosed or used for any other purpose, such as for research to promote your college. </a:t>
            </a:r>
          </a:p>
        </p:txBody>
      </p:sp>
      <p:pic>
        <p:nvPicPr>
          <p:cNvPr id="11" name="Picture 10">
            <a:extLst>
              <a:ext uri="{FF2B5EF4-FFF2-40B4-BE49-F238E27FC236}">
                <a16:creationId xmlns:a16="http://schemas.microsoft.com/office/drawing/2014/main" id="{B4E87319-9D00-82C8-C4E0-9A2B895BAC47}"/>
              </a:ext>
            </a:extLst>
          </p:cNvPr>
          <p:cNvPicPr>
            <a:picLocks noChangeAspect="1"/>
          </p:cNvPicPr>
          <p:nvPr/>
        </p:nvPicPr>
        <p:blipFill>
          <a:blip r:embed="rId3"/>
          <a:stretch>
            <a:fillRect/>
          </a:stretch>
        </p:blipFill>
        <p:spPr>
          <a:xfrm>
            <a:off x="6711372" y="4543015"/>
            <a:ext cx="3919201" cy="2040809"/>
          </a:xfrm>
          <a:prstGeom prst="rect">
            <a:avLst/>
          </a:prstGeom>
        </p:spPr>
      </p:pic>
    </p:spTree>
    <p:extLst>
      <p:ext uri="{BB962C8B-B14F-4D97-AF65-F5344CB8AC3E}">
        <p14:creationId xmlns:p14="http://schemas.microsoft.com/office/powerpoint/2010/main" val="3725308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19633EA-E7DD-A0F3-2368-8897253F2894}"/>
              </a:ext>
            </a:extLst>
          </p:cNvPr>
          <p:cNvSpPr>
            <a:spLocks noGrp="1"/>
          </p:cNvSpPr>
          <p:nvPr>
            <p:ph type="body" sz="quarter" idx="17"/>
          </p:nvPr>
        </p:nvSpPr>
        <p:spPr>
          <a:xfrm>
            <a:off x="202614" y="4533512"/>
            <a:ext cx="3295329" cy="1788266"/>
          </a:xfrm>
        </p:spPr>
        <p:txBody>
          <a:bodyPr/>
          <a:lstStyle/>
          <a:p>
            <a:r>
              <a:rPr lang="en-US" sz="1400" dirty="0"/>
              <a:t>Yes. All the information in the student’s complete, unredacted FAFSA Submission Summer (FSS), including any return information, may be redisclosed to the student. </a:t>
            </a:r>
          </a:p>
        </p:txBody>
      </p:sp>
      <p:sp>
        <p:nvSpPr>
          <p:cNvPr id="6" name="Text Placeholder 5">
            <a:extLst>
              <a:ext uri="{FF2B5EF4-FFF2-40B4-BE49-F238E27FC236}">
                <a16:creationId xmlns:a16="http://schemas.microsoft.com/office/drawing/2014/main" id="{5973C792-D87D-41E6-974C-79320E6A5597}"/>
              </a:ext>
            </a:extLst>
          </p:cNvPr>
          <p:cNvSpPr>
            <a:spLocks noGrp="1"/>
          </p:cNvSpPr>
          <p:nvPr>
            <p:ph type="body" sz="quarter" idx="20"/>
          </p:nvPr>
        </p:nvSpPr>
        <p:spPr>
          <a:xfrm>
            <a:off x="4462447" y="4528890"/>
            <a:ext cx="3295328" cy="1950932"/>
          </a:xfrm>
        </p:spPr>
        <p:txBody>
          <a:bodyPr/>
          <a:lstStyle/>
          <a:p>
            <a:r>
              <a:rPr lang="en-US" sz="1400" dirty="0"/>
              <a:t>Yes. The information in a complete, unredacted FSS, including any return information, may be redisclosed to a scholarship organization of the student’s choosing with the student’s express written consent. </a:t>
            </a:r>
          </a:p>
        </p:txBody>
      </p:sp>
      <p:sp>
        <p:nvSpPr>
          <p:cNvPr id="8" name="Text Placeholder 7">
            <a:extLst>
              <a:ext uri="{FF2B5EF4-FFF2-40B4-BE49-F238E27FC236}">
                <a16:creationId xmlns:a16="http://schemas.microsoft.com/office/drawing/2014/main" id="{017BD460-6577-ACCD-ADEA-BBC8CE81C2F0}"/>
              </a:ext>
            </a:extLst>
          </p:cNvPr>
          <p:cNvSpPr>
            <a:spLocks noGrp="1"/>
          </p:cNvSpPr>
          <p:nvPr>
            <p:ph type="body" sz="quarter" idx="23"/>
          </p:nvPr>
        </p:nvSpPr>
        <p:spPr>
          <a:xfrm>
            <a:off x="8696879" y="4483898"/>
            <a:ext cx="3295328" cy="1995924"/>
          </a:xfrm>
        </p:spPr>
        <p:txBody>
          <a:bodyPr/>
          <a:lstStyle/>
          <a:p>
            <a:r>
              <a:rPr lang="en-US" dirty="0"/>
              <a:t>Institutions and state higher education agencies may use FAFSA data, excluding FTI information, for research that does not release individually identifiable information (PII) on any applicant for purposes of promoting college attendance, persistence, and completion. </a:t>
            </a:r>
          </a:p>
        </p:txBody>
      </p:sp>
      <p:sp>
        <p:nvSpPr>
          <p:cNvPr id="9" name="Title 8">
            <a:extLst>
              <a:ext uri="{FF2B5EF4-FFF2-40B4-BE49-F238E27FC236}">
                <a16:creationId xmlns:a16="http://schemas.microsoft.com/office/drawing/2014/main" id="{9F77EC92-AB7A-6F14-3006-D5C9B5EF10E2}"/>
              </a:ext>
            </a:extLst>
          </p:cNvPr>
          <p:cNvSpPr>
            <a:spLocks noGrp="1"/>
          </p:cNvSpPr>
          <p:nvPr>
            <p:ph type="ctrTitle"/>
          </p:nvPr>
        </p:nvSpPr>
        <p:spPr/>
        <p:txBody>
          <a:bodyPr/>
          <a:lstStyle/>
          <a:p>
            <a:r>
              <a:rPr lang="en-US"/>
              <a:t>Scenarios</a:t>
            </a:r>
          </a:p>
        </p:txBody>
      </p:sp>
      <p:sp>
        <p:nvSpPr>
          <p:cNvPr id="10" name="Text Placeholder 9">
            <a:extLst>
              <a:ext uri="{FF2B5EF4-FFF2-40B4-BE49-F238E27FC236}">
                <a16:creationId xmlns:a16="http://schemas.microsoft.com/office/drawing/2014/main" id="{01264F8E-8B33-A499-3B55-2ED69B133344}"/>
              </a:ext>
            </a:extLst>
          </p:cNvPr>
          <p:cNvSpPr>
            <a:spLocks noGrp="1"/>
          </p:cNvSpPr>
          <p:nvPr>
            <p:ph type="body" sz="quarter" idx="26"/>
          </p:nvPr>
        </p:nvSpPr>
        <p:spPr>
          <a:xfrm>
            <a:off x="482014" y="1634918"/>
            <a:ext cx="2743200" cy="2586060"/>
          </a:xfrm>
        </p:spPr>
        <p:txBody>
          <a:bodyPr/>
          <a:lstStyle/>
          <a:p>
            <a:r>
              <a:rPr lang="en-US" sz="1200"/>
              <a:t>Can FAFSA Data (including FTI ) be redisclosed to the Student? </a:t>
            </a:r>
          </a:p>
        </p:txBody>
      </p:sp>
      <p:sp>
        <p:nvSpPr>
          <p:cNvPr id="11" name="Text Placeholder 10">
            <a:extLst>
              <a:ext uri="{FF2B5EF4-FFF2-40B4-BE49-F238E27FC236}">
                <a16:creationId xmlns:a16="http://schemas.microsoft.com/office/drawing/2014/main" id="{E02AC134-FFF8-5496-077B-ECB5346636A8}"/>
              </a:ext>
            </a:extLst>
          </p:cNvPr>
          <p:cNvSpPr>
            <a:spLocks noGrp="1"/>
          </p:cNvSpPr>
          <p:nvPr>
            <p:ph type="body" sz="quarter" idx="27"/>
          </p:nvPr>
        </p:nvSpPr>
        <p:spPr>
          <a:xfrm>
            <a:off x="4677723" y="1524000"/>
            <a:ext cx="2874543" cy="2696978"/>
          </a:xfrm>
        </p:spPr>
        <p:txBody>
          <a:bodyPr/>
          <a:lstStyle/>
          <a:p>
            <a:r>
              <a:rPr lang="en-US" sz="1200" dirty="0"/>
              <a:t>Can FAFSA Data (including FTI) be redisclosed to a student-chosen scholarship organization?</a:t>
            </a:r>
          </a:p>
        </p:txBody>
      </p:sp>
      <p:sp>
        <p:nvSpPr>
          <p:cNvPr id="12" name="Text Placeholder 11">
            <a:extLst>
              <a:ext uri="{FF2B5EF4-FFF2-40B4-BE49-F238E27FC236}">
                <a16:creationId xmlns:a16="http://schemas.microsoft.com/office/drawing/2014/main" id="{7197FD38-CF59-F9B4-51E8-9B0E90B92071}"/>
              </a:ext>
            </a:extLst>
          </p:cNvPr>
          <p:cNvSpPr>
            <a:spLocks noGrp="1"/>
          </p:cNvSpPr>
          <p:nvPr>
            <p:ph type="body" sz="quarter" idx="28"/>
          </p:nvPr>
        </p:nvSpPr>
        <p:spPr>
          <a:xfrm>
            <a:off x="8966787" y="1524000"/>
            <a:ext cx="2743197" cy="2696978"/>
          </a:xfrm>
        </p:spPr>
        <p:txBody>
          <a:bodyPr/>
          <a:lstStyle/>
          <a:p>
            <a:r>
              <a:rPr lang="en-US" sz="1200" dirty="0"/>
              <a:t>CAN FAFSA Data (including FTI) be used for research? </a:t>
            </a:r>
          </a:p>
        </p:txBody>
      </p:sp>
    </p:spTree>
    <p:extLst>
      <p:ext uri="{BB962C8B-B14F-4D97-AF65-F5344CB8AC3E}">
        <p14:creationId xmlns:p14="http://schemas.microsoft.com/office/powerpoint/2010/main" val="97325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bg/>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bg/>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8" grpId="0" build="p"/>
      <p:bldP spid="10" grpId="0" build="p" animBg="1"/>
      <p:bldP spid="11" grpId="0" build="p" animBg="1"/>
      <p:bldP spid="12"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3ED61-1E19-9CFB-B0ED-E8E2FA5D61B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5A5119F-2077-E9DC-5BA5-76DCDB6E5226}"/>
              </a:ext>
            </a:extLst>
          </p:cNvPr>
          <p:cNvSpPr>
            <a:spLocks noGrp="1"/>
          </p:cNvSpPr>
          <p:nvPr>
            <p:ph type="body" sz="quarter" idx="17"/>
          </p:nvPr>
        </p:nvSpPr>
        <p:spPr>
          <a:xfrm>
            <a:off x="189914" y="4533512"/>
            <a:ext cx="3295329" cy="1788266"/>
          </a:xfrm>
        </p:spPr>
        <p:txBody>
          <a:bodyPr/>
          <a:lstStyle/>
          <a:p>
            <a:r>
              <a:rPr lang="en-US" sz="1400" dirty="0"/>
              <a:t>No. You do not have the applicant’s written consent to disclose this information.</a:t>
            </a:r>
          </a:p>
        </p:txBody>
      </p:sp>
      <p:sp>
        <p:nvSpPr>
          <p:cNvPr id="6" name="Text Placeholder 5">
            <a:extLst>
              <a:ext uri="{FF2B5EF4-FFF2-40B4-BE49-F238E27FC236}">
                <a16:creationId xmlns:a16="http://schemas.microsoft.com/office/drawing/2014/main" id="{6DDA64DF-8624-6540-3DFE-7BF2CBB7D351}"/>
              </a:ext>
            </a:extLst>
          </p:cNvPr>
          <p:cNvSpPr>
            <a:spLocks noGrp="1"/>
          </p:cNvSpPr>
          <p:nvPr>
            <p:ph type="body" sz="quarter" idx="20"/>
          </p:nvPr>
        </p:nvSpPr>
        <p:spPr>
          <a:xfrm>
            <a:off x="4310047" y="4528890"/>
            <a:ext cx="3295328" cy="1950932"/>
          </a:xfrm>
        </p:spPr>
        <p:txBody>
          <a:bodyPr/>
          <a:lstStyle/>
          <a:p>
            <a:r>
              <a:rPr lang="en-US" sz="1400" dirty="0"/>
              <a:t>No. The information is being used for application to the program and not administering a financial aid program. </a:t>
            </a:r>
          </a:p>
        </p:txBody>
      </p:sp>
      <p:sp>
        <p:nvSpPr>
          <p:cNvPr id="8" name="Text Placeholder 7">
            <a:extLst>
              <a:ext uri="{FF2B5EF4-FFF2-40B4-BE49-F238E27FC236}">
                <a16:creationId xmlns:a16="http://schemas.microsoft.com/office/drawing/2014/main" id="{13E6B109-5ADD-DE19-5D3D-E8E10153D806}"/>
              </a:ext>
            </a:extLst>
          </p:cNvPr>
          <p:cNvSpPr>
            <a:spLocks noGrp="1"/>
          </p:cNvSpPr>
          <p:nvPr>
            <p:ph type="body" sz="quarter" idx="23"/>
          </p:nvPr>
        </p:nvSpPr>
        <p:spPr>
          <a:xfrm>
            <a:off x="8709579" y="4483898"/>
            <a:ext cx="3295328" cy="1995924"/>
          </a:xfrm>
        </p:spPr>
        <p:txBody>
          <a:bodyPr/>
          <a:lstStyle/>
          <a:p>
            <a:r>
              <a:rPr lang="en-US" sz="1400"/>
              <a:t>It depends on your institution’s policy. </a:t>
            </a:r>
          </a:p>
        </p:txBody>
      </p:sp>
      <p:sp>
        <p:nvSpPr>
          <p:cNvPr id="9" name="Title 8">
            <a:extLst>
              <a:ext uri="{FF2B5EF4-FFF2-40B4-BE49-F238E27FC236}">
                <a16:creationId xmlns:a16="http://schemas.microsoft.com/office/drawing/2014/main" id="{ACC53E80-B5A4-2594-3F58-2E83435DE6AD}"/>
              </a:ext>
            </a:extLst>
          </p:cNvPr>
          <p:cNvSpPr>
            <a:spLocks noGrp="1"/>
          </p:cNvSpPr>
          <p:nvPr>
            <p:ph type="ctrTitle"/>
          </p:nvPr>
        </p:nvSpPr>
        <p:spPr>
          <a:xfrm>
            <a:off x="2989603" y="505415"/>
            <a:ext cx="6212793" cy="639955"/>
          </a:xfrm>
        </p:spPr>
        <p:txBody>
          <a:bodyPr/>
          <a:lstStyle/>
          <a:p>
            <a:r>
              <a:rPr lang="en-US"/>
              <a:t>Scenarios</a:t>
            </a:r>
          </a:p>
        </p:txBody>
      </p:sp>
      <p:sp>
        <p:nvSpPr>
          <p:cNvPr id="10" name="Text Placeholder 9">
            <a:extLst>
              <a:ext uri="{FF2B5EF4-FFF2-40B4-BE49-F238E27FC236}">
                <a16:creationId xmlns:a16="http://schemas.microsoft.com/office/drawing/2014/main" id="{1A3B11AE-8110-80B8-36B6-0D3809CCBC8B}"/>
              </a:ext>
            </a:extLst>
          </p:cNvPr>
          <p:cNvSpPr>
            <a:spLocks noGrp="1"/>
          </p:cNvSpPr>
          <p:nvPr>
            <p:ph type="body" sz="quarter" idx="26"/>
          </p:nvPr>
        </p:nvSpPr>
        <p:spPr>
          <a:xfrm>
            <a:off x="117322" y="1207911"/>
            <a:ext cx="3431821" cy="3275987"/>
          </a:xfrm>
        </p:spPr>
        <p:txBody>
          <a:bodyPr/>
          <a:lstStyle/>
          <a:p>
            <a:pPr lvl="0"/>
            <a:r>
              <a:rPr lang="en-US" sz="1200" dirty="0"/>
              <a:t>A parent calls in and wants a copy of the student’s ISIR. There is a FERPA release for financial aid information on file. Can you send the parent the information?</a:t>
            </a:r>
          </a:p>
        </p:txBody>
      </p:sp>
      <p:sp>
        <p:nvSpPr>
          <p:cNvPr id="11" name="Text Placeholder 10">
            <a:extLst>
              <a:ext uri="{FF2B5EF4-FFF2-40B4-BE49-F238E27FC236}">
                <a16:creationId xmlns:a16="http://schemas.microsoft.com/office/drawing/2014/main" id="{03EDA436-C249-F97D-F4F7-165EF9249E65}"/>
              </a:ext>
            </a:extLst>
          </p:cNvPr>
          <p:cNvSpPr>
            <a:spLocks noGrp="1"/>
          </p:cNvSpPr>
          <p:nvPr>
            <p:ph type="body" sz="quarter" idx="27"/>
          </p:nvPr>
        </p:nvSpPr>
        <p:spPr>
          <a:xfrm>
            <a:off x="4233333" y="1197473"/>
            <a:ext cx="3521620" cy="3275987"/>
          </a:xfrm>
        </p:spPr>
        <p:txBody>
          <a:bodyPr/>
          <a:lstStyle/>
          <a:p>
            <a:pPr lvl="0"/>
            <a:r>
              <a:rPr lang="en-US" sz="1200" dirty="0"/>
              <a:t>A student is apply-</a:t>
            </a:r>
            <a:r>
              <a:rPr lang="en-US" sz="1200" dirty="0" err="1"/>
              <a:t>ing</a:t>
            </a:r>
            <a:r>
              <a:rPr lang="en-US" sz="1200" dirty="0"/>
              <a:t> for the TRIO program and doesn’t have the tax documents for the application. The student has submitted written consent to release their FTI to the TRIO coordinator. Can you send the TRIO coordinator the information?</a:t>
            </a:r>
          </a:p>
        </p:txBody>
      </p:sp>
      <p:sp>
        <p:nvSpPr>
          <p:cNvPr id="12" name="Text Placeholder 11">
            <a:extLst>
              <a:ext uri="{FF2B5EF4-FFF2-40B4-BE49-F238E27FC236}">
                <a16:creationId xmlns:a16="http://schemas.microsoft.com/office/drawing/2014/main" id="{952ABE1A-2CAA-B261-905D-FE2E170D4971}"/>
              </a:ext>
            </a:extLst>
          </p:cNvPr>
          <p:cNvSpPr>
            <a:spLocks noGrp="1"/>
          </p:cNvSpPr>
          <p:nvPr>
            <p:ph type="body" sz="quarter" idx="28"/>
          </p:nvPr>
        </p:nvSpPr>
        <p:spPr>
          <a:xfrm>
            <a:off x="8696879" y="1194984"/>
            <a:ext cx="3404810" cy="3275987"/>
          </a:xfrm>
        </p:spPr>
        <p:txBody>
          <a:bodyPr/>
          <a:lstStyle/>
          <a:p>
            <a:pPr lvl="0"/>
            <a:r>
              <a:rPr lang="en-US" sz="1200"/>
              <a:t>A student has provided written consent and requested a copy of their ISIR. Can you send a password protected email to the student?  </a:t>
            </a:r>
          </a:p>
        </p:txBody>
      </p:sp>
    </p:spTree>
    <p:extLst>
      <p:ext uri="{BB962C8B-B14F-4D97-AF65-F5344CB8AC3E}">
        <p14:creationId xmlns:p14="http://schemas.microsoft.com/office/powerpoint/2010/main" val="87251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bg/>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bg/>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8" grpId="0" build="p"/>
      <p:bldP spid="10" grpId="0" build="p" animBg="1"/>
      <p:bldP spid="11" grpId="0" build="p" animBg="1"/>
      <p:bldP spid="12"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group of white tags with question marks and light bulb on them&#10;&#10;Description automatically generated">
            <a:extLst>
              <a:ext uri="{FF2B5EF4-FFF2-40B4-BE49-F238E27FC236}">
                <a16:creationId xmlns:a16="http://schemas.microsoft.com/office/drawing/2014/main" id="{E2FF03E1-2C33-2419-A086-2187672A36CF}"/>
              </a:ext>
            </a:extLst>
          </p:cNvPr>
          <p:cNvPicPr>
            <a:picLocks noGrp="1" noChangeAspect="1"/>
          </p:cNvPicPr>
          <p:nvPr>
            <p:ph type="pic" sz="quarter" idx="13"/>
          </p:nvPr>
        </p:nvPicPr>
        <p:blipFill>
          <a:blip r:embed="rId2"/>
          <a:srcRect t="28456" r="1" b="28457"/>
          <a:stretch/>
        </p:blipFill>
        <p:spPr>
          <a:xfrm>
            <a:off x="-4281" y="3429000"/>
            <a:ext cx="12196282" cy="3429001"/>
          </a:xfrm>
          <a:noFill/>
        </p:spPr>
      </p:pic>
      <p:sp>
        <p:nvSpPr>
          <p:cNvPr id="23" name="Subtitle 5">
            <a:extLst>
              <a:ext uri="{FF2B5EF4-FFF2-40B4-BE49-F238E27FC236}">
                <a16:creationId xmlns:a16="http://schemas.microsoft.com/office/drawing/2014/main" id="{9AED3FD5-0E97-272D-EB24-DEAD412E71AF}"/>
              </a:ext>
            </a:extLst>
          </p:cNvPr>
          <p:cNvSpPr>
            <a:spLocks noGrp="1"/>
          </p:cNvSpPr>
          <p:nvPr>
            <p:ph type="subTitle" idx="1"/>
          </p:nvPr>
        </p:nvSpPr>
        <p:spPr>
          <a:xfrm>
            <a:off x="836060" y="1318123"/>
            <a:ext cx="10515600" cy="1518211"/>
          </a:xfrm>
        </p:spPr>
        <p:txBody>
          <a:bodyPr/>
          <a:lstStyle/>
          <a:p>
            <a:r>
              <a:rPr lang="en-US" sz="3200"/>
              <a:t>Have you implemented any processes/procedures in your office to safeguard your FTI?</a:t>
            </a:r>
          </a:p>
          <a:p>
            <a:endParaRPr lang="en-US"/>
          </a:p>
        </p:txBody>
      </p:sp>
    </p:spTree>
    <p:extLst>
      <p:ext uri="{BB962C8B-B14F-4D97-AF65-F5344CB8AC3E}">
        <p14:creationId xmlns:p14="http://schemas.microsoft.com/office/powerpoint/2010/main" val="2491854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370C771E-BA39-483A-A7F7-8763F92FDE40}"/>
              </a:ext>
            </a:extLst>
          </p:cNvPr>
          <p:cNvSpPr>
            <a:spLocks noGrp="1"/>
          </p:cNvSpPr>
          <p:nvPr>
            <p:ph type="body" sz="quarter" idx="14"/>
          </p:nvPr>
        </p:nvSpPr>
        <p:spPr>
          <a:xfrm>
            <a:off x="756228" y="2815594"/>
            <a:ext cx="4953000" cy="3146917"/>
          </a:xfrm>
        </p:spPr>
        <p:txBody>
          <a:bodyPr lIns="91440" tIns="45720" rIns="91440" bIns="45720" anchor="t"/>
          <a:lstStyle/>
          <a:p>
            <a:r>
              <a:rPr lang="en-US">
                <a:latin typeface="Calisto MT"/>
                <a:cs typeface="Helvetica"/>
              </a:rPr>
              <a:t>May 12, 2023, Electronic Announcement:</a:t>
            </a:r>
            <a:endParaRPr lang="en-US">
              <a:latin typeface="Calisto MT"/>
            </a:endParaRPr>
          </a:p>
          <a:p>
            <a:r>
              <a:rPr lang="en-US">
                <a:latin typeface="Calisto MT"/>
                <a:cs typeface="Helvetica"/>
                <a:hlinkClick r:id="rId2">
                  <a:extLst>
                    <a:ext uri="{A12FA001-AC4F-418D-AE19-62706E023703}">
                      <ahyp:hlinkClr xmlns:ahyp="http://schemas.microsoft.com/office/drawing/2018/hyperlinkcolor" val="tx"/>
                    </a:ext>
                  </a:extLst>
                </a:hlinkClick>
              </a:rPr>
              <a:t>Access and Use of Federal Tax Information (FTI) for Federal Student Aid Programs Beginning with the 2024-25 FAFSA Processing Cycle</a:t>
            </a:r>
            <a:endParaRPr lang="en-US">
              <a:latin typeface="Calisto MT"/>
              <a:hlinkClick r:id="" action="ppaction://noaction">
                <a:extLst>
                  <a:ext uri="{A12FA001-AC4F-418D-AE19-62706E023703}">
                    <ahyp:hlinkClr xmlns:ahyp="http://schemas.microsoft.com/office/drawing/2018/hyperlinkcolor" val="tx"/>
                  </a:ext>
                </a:extLst>
              </a:hlinkClick>
            </a:endParaRPr>
          </a:p>
          <a:p>
            <a:r>
              <a:rPr lang="en-US">
                <a:latin typeface="Calisto MT"/>
                <a:cs typeface="Helvetica"/>
              </a:rPr>
              <a:t>March 2023, </a:t>
            </a:r>
            <a:r>
              <a:rPr lang="en-US">
                <a:latin typeface="Calisto MT"/>
                <a:cs typeface="Helvetica"/>
                <a:hlinkClick r:id="rId3">
                  <a:extLst>
                    <a:ext uri="{A12FA001-AC4F-418D-AE19-62706E023703}">
                      <ahyp:hlinkClr xmlns:ahyp="http://schemas.microsoft.com/office/drawing/2018/hyperlinkcolor" val="tx"/>
                    </a:ext>
                  </a:extLst>
                </a:hlinkClick>
              </a:rPr>
              <a:t>An Eligible Student Guide to the Family Educational Rights and Privacy Act (FERPA)</a:t>
            </a:r>
            <a:endParaRPr lang="en-US">
              <a:latin typeface="Calisto MT"/>
              <a:hlinkClick r:id="" action="ppaction://noaction">
                <a:extLst>
                  <a:ext uri="{A12FA001-AC4F-418D-AE19-62706E023703}">
                    <ahyp:hlinkClr xmlns:ahyp="http://schemas.microsoft.com/office/drawing/2018/hyperlinkcolor" val="tx"/>
                  </a:ext>
                </a:extLst>
              </a:hlinkClick>
            </a:endParaRPr>
          </a:p>
          <a:p>
            <a:r>
              <a:rPr lang="en-US">
                <a:latin typeface="Calisto MT"/>
                <a:cs typeface="Helvetica"/>
                <a:hlinkClick r:id="rId4">
                  <a:extLst>
                    <a:ext uri="{A12FA001-AC4F-418D-AE19-62706E023703}">
                      <ahyp:hlinkClr xmlns:ahyp="http://schemas.microsoft.com/office/drawing/2018/hyperlinkcolor" val="tx"/>
                    </a:ext>
                  </a:extLst>
                </a:hlinkClick>
              </a:rPr>
              <a:t>2024-25 FAFSA Specifications Guide, Volume 4</a:t>
            </a:r>
            <a:r>
              <a:rPr lang="en-US">
                <a:latin typeface="Calisto MT"/>
                <a:cs typeface="Helvetica"/>
              </a:rPr>
              <a:t> – Record Layouts and Processing Codes in PDF Format</a:t>
            </a:r>
            <a:endParaRPr lang="en-US">
              <a:latin typeface="Calisto MT"/>
            </a:endParaRPr>
          </a:p>
          <a:p>
            <a:endParaRPr lang="en-US">
              <a:latin typeface="Calisto MT"/>
              <a:cs typeface="Helvetica"/>
            </a:endParaRPr>
          </a:p>
          <a:p>
            <a:endParaRPr lang="en-US">
              <a:latin typeface="Calisto MT"/>
              <a:cs typeface="Helvetica"/>
            </a:endParaRPr>
          </a:p>
          <a:p>
            <a:endParaRPr lang="en-US"/>
          </a:p>
        </p:txBody>
      </p:sp>
      <p:sp>
        <p:nvSpPr>
          <p:cNvPr id="18" name="Text Placeholder 17">
            <a:extLst>
              <a:ext uri="{FF2B5EF4-FFF2-40B4-BE49-F238E27FC236}">
                <a16:creationId xmlns:a16="http://schemas.microsoft.com/office/drawing/2014/main" id="{0C7F433D-063C-45DA-AAE6-5D6735A548CD}"/>
              </a:ext>
            </a:extLst>
          </p:cNvPr>
          <p:cNvSpPr>
            <a:spLocks noGrp="1"/>
          </p:cNvSpPr>
          <p:nvPr>
            <p:ph type="body" sz="quarter" idx="17"/>
          </p:nvPr>
        </p:nvSpPr>
        <p:spPr>
          <a:xfrm>
            <a:off x="6400800" y="2815594"/>
            <a:ext cx="4953000" cy="3316251"/>
          </a:xfrm>
        </p:spPr>
        <p:txBody>
          <a:bodyPr lIns="91440" tIns="45720" rIns="91440" bIns="45720" anchor="t"/>
          <a:lstStyle/>
          <a:p>
            <a:r>
              <a:rPr lang="en-US">
                <a:hlinkClick r:id="rId5">
                  <a:extLst>
                    <a:ext uri="{A12FA001-AC4F-418D-AE19-62706E023703}">
                      <ahyp:hlinkClr xmlns:ahyp="http://schemas.microsoft.com/office/drawing/2018/hyperlinkcolor" val="tx"/>
                    </a:ext>
                  </a:extLst>
                </a:hlinkClick>
              </a:rPr>
              <a:t>IRS Publication 1075</a:t>
            </a:r>
            <a:r>
              <a:rPr lang="en-US"/>
              <a:t> – Tax Information Security Guidelines</a:t>
            </a:r>
          </a:p>
          <a:p>
            <a:r>
              <a:rPr lang="en-US">
                <a:hlinkClick r:id="rId6">
                  <a:extLst>
                    <a:ext uri="{A12FA001-AC4F-418D-AE19-62706E023703}">
                      <ahyp:hlinkClr xmlns:ahyp="http://schemas.microsoft.com/office/drawing/2018/hyperlinkcolor" val="tx"/>
                    </a:ext>
                  </a:extLst>
                </a:hlinkClick>
              </a:rPr>
              <a:t>NIST Special Publication 800-171</a:t>
            </a:r>
            <a:r>
              <a:rPr lang="en-US"/>
              <a:t> – Protecting Controlled Unclassified Information in Nonfederal Systems and Organizations</a:t>
            </a:r>
          </a:p>
          <a:p>
            <a:r>
              <a:rPr lang="en-ZA"/>
              <a:t>FTI </a:t>
            </a:r>
            <a:r>
              <a:rPr lang="en-ZA" err="1"/>
              <a:t>Labeling</a:t>
            </a:r>
            <a:r>
              <a:rPr lang="en-ZA"/>
              <a:t>: </a:t>
            </a:r>
            <a:r>
              <a:rPr lang="en-ZA">
                <a:ea typeface="+mn-lt"/>
                <a:cs typeface="+mn-lt"/>
                <a:hlinkClick r:id="rId7">
                  <a:extLst>
                    <a:ext uri="{A12FA001-AC4F-418D-AE19-62706E023703}">
                      <ahyp:hlinkClr xmlns:ahyp="http://schemas.microsoft.com/office/drawing/2018/hyperlinkcolor" val="tx"/>
                    </a:ext>
                  </a:extLst>
                </a:hlinkClick>
              </a:rPr>
              <a:t>https://fsapartners.ed.gov/knowledge-center/library/electronic-announcements/2023-05-12/access-and-use-federal-tax-information-fti-federal-student-aid-programs-beginning-2024-25-fafsa-processing-cycle-updated-april-18-2024</a:t>
            </a:r>
            <a:r>
              <a:rPr lang="en-ZA">
                <a:ea typeface="+mn-lt"/>
                <a:cs typeface="+mn-lt"/>
              </a:rPr>
              <a:t> </a:t>
            </a:r>
            <a:endParaRPr lang="en-ZA"/>
          </a:p>
        </p:txBody>
      </p:sp>
      <p:sp>
        <p:nvSpPr>
          <p:cNvPr id="2" name="Date Placeholder 1">
            <a:extLst>
              <a:ext uri="{FF2B5EF4-FFF2-40B4-BE49-F238E27FC236}">
                <a16:creationId xmlns:a16="http://schemas.microsoft.com/office/drawing/2014/main" id="{65CDE186-3711-4F15-AA8A-075C52EAE99F}"/>
              </a:ext>
            </a:extLst>
          </p:cNvPr>
          <p:cNvSpPr>
            <a:spLocks noGrp="1"/>
          </p:cNvSpPr>
          <p:nvPr>
            <p:ph type="dt" sz="half" idx="10"/>
          </p:nvPr>
        </p:nvSpPr>
        <p:spPr>
          <a:xfrm>
            <a:off x="838200" y="6356350"/>
            <a:ext cx="2743200" cy="365125"/>
          </a:xfrm>
        </p:spPr>
        <p:txBody>
          <a:bodyPr/>
          <a:lstStyle/>
          <a:p>
            <a:r>
              <a:rPr lang="en-US"/>
              <a:t>8/03/20XX</a:t>
            </a:r>
          </a:p>
        </p:txBody>
      </p:sp>
      <p:pic>
        <p:nvPicPr>
          <p:cNvPr id="10" name="Picture Placeholder 9">
            <a:extLst>
              <a:ext uri="{FF2B5EF4-FFF2-40B4-BE49-F238E27FC236}">
                <a16:creationId xmlns:a16="http://schemas.microsoft.com/office/drawing/2014/main" id="{5BD542E4-8F77-BE88-7552-28E45FB2B5DB}"/>
              </a:ext>
            </a:extLst>
          </p:cNvPr>
          <p:cNvPicPr>
            <a:picLocks noGrp="1" noChangeAspect="1"/>
          </p:cNvPicPr>
          <p:nvPr>
            <p:ph type="pic" sz="quarter" idx="13"/>
          </p:nvPr>
        </p:nvPicPr>
        <p:blipFill>
          <a:blip r:embed="rId8">
            <a:alphaModFix amt="73000"/>
            <a:extLst>
              <a:ext uri="{BEBA8EAE-BF5A-486C-A8C5-ECC9F3942E4B}">
                <a14:imgProps xmlns:a14="http://schemas.microsoft.com/office/drawing/2010/main">
                  <a14:imgLayer r:embed="rId9">
                    <a14:imgEffect>
                      <a14:saturation sat="75000"/>
                    </a14:imgEffect>
                    <a14:imgEffect>
                      <a14:brightnessContrast bright="14000" contrast="-3000"/>
                    </a14:imgEffect>
                  </a14:imgLayer>
                </a14:imgProps>
              </a:ext>
            </a:extLst>
          </a:blip>
          <a:srcRect t="34977" b="34977"/>
          <a:stretch/>
        </p:blipFill>
        <p:spPr>
          <a:xfrm>
            <a:off x="-4281" y="0"/>
            <a:ext cx="12196282" cy="2442916"/>
          </a:xfrm>
        </p:spPr>
      </p:pic>
      <p:sp>
        <p:nvSpPr>
          <p:cNvPr id="3" name="Rectangle 2">
            <a:extLst>
              <a:ext uri="{FF2B5EF4-FFF2-40B4-BE49-F238E27FC236}">
                <a16:creationId xmlns:a16="http://schemas.microsoft.com/office/drawing/2014/main" id="{D68918CF-FE07-7FF6-6DA7-6AFCFF406511}"/>
              </a:ext>
            </a:extLst>
          </p:cNvPr>
          <p:cNvSpPr/>
          <p:nvPr/>
        </p:nvSpPr>
        <p:spPr>
          <a:xfrm>
            <a:off x="559457" y="6182720"/>
            <a:ext cx="1491886" cy="5738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0021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D284643B-288B-4193-AFF3-324BA95A77A6}"/>
              </a:ext>
            </a:extLst>
          </p:cNvPr>
          <p:cNvSpPr>
            <a:spLocks noGrp="1"/>
          </p:cNvSpPr>
          <p:nvPr>
            <p:ph type="ctrTitle"/>
          </p:nvPr>
        </p:nvSpPr>
        <p:spPr>
          <a:xfrm>
            <a:off x="8788728" y="1778728"/>
            <a:ext cx="3058885" cy="3296986"/>
          </a:xfrm>
        </p:spPr>
        <p:txBody>
          <a:bodyPr lIns="91440" tIns="45720" rIns="91440" bIns="45720" anchor="b"/>
          <a:lstStyle/>
          <a:p>
            <a:r>
              <a:rPr lang="en-US"/>
              <a:t>Any questions or discussion?</a:t>
            </a:r>
          </a:p>
        </p:txBody>
      </p:sp>
      <p:sp>
        <p:nvSpPr>
          <p:cNvPr id="2" name="Date Placeholder 1">
            <a:extLst>
              <a:ext uri="{FF2B5EF4-FFF2-40B4-BE49-F238E27FC236}">
                <a16:creationId xmlns:a16="http://schemas.microsoft.com/office/drawing/2014/main" id="{59D1294D-3F13-4F4B-8004-41165CEA9B8C}"/>
              </a:ext>
            </a:extLst>
          </p:cNvPr>
          <p:cNvSpPr>
            <a:spLocks noGrp="1"/>
          </p:cNvSpPr>
          <p:nvPr>
            <p:ph type="dt" sz="half" idx="10"/>
          </p:nvPr>
        </p:nvSpPr>
        <p:spPr>
          <a:xfrm>
            <a:off x="838200" y="6356350"/>
            <a:ext cx="2743200" cy="365125"/>
          </a:xfrm>
        </p:spPr>
        <p:txBody>
          <a:bodyPr/>
          <a:lstStyle/>
          <a:p>
            <a:r>
              <a:rPr lang="en-US"/>
              <a:t>8/03/20XX</a:t>
            </a:r>
          </a:p>
        </p:txBody>
      </p:sp>
      <p:pic>
        <p:nvPicPr>
          <p:cNvPr id="7" name="Picture 6" descr="How to Send Professional Thank You Notes - Cornerstone Coworking">
            <a:extLst>
              <a:ext uri="{FF2B5EF4-FFF2-40B4-BE49-F238E27FC236}">
                <a16:creationId xmlns:a16="http://schemas.microsoft.com/office/drawing/2014/main" id="{F8C6E652-15AA-447E-9974-5108AE353AAA}"/>
              </a:ext>
            </a:extLst>
          </p:cNvPr>
          <p:cNvPicPr>
            <a:picLocks noChangeAspect="1"/>
          </p:cNvPicPr>
          <p:nvPr/>
        </p:nvPicPr>
        <p:blipFill>
          <a:blip r:embed="rId2"/>
          <a:srcRect l="6012" r="9519" b="-151"/>
          <a:stretch/>
        </p:blipFill>
        <p:spPr>
          <a:xfrm>
            <a:off x="2006" y="2750"/>
            <a:ext cx="8475767" cy="6852511"/>
          </a:xfrm>
          <a:prstGeom prst="rect">
            <a:avLst/>
          </a:prstGeom>
        </p:spPr>
      </p:pic>
    </p:spTree>
    <p:extLst>
      <p:ext uri="{BB962C8B-B14F-4D97-AF65-F5344CB8AC3E}">
        <p14:creationId xmlns:p14="http://schemas.microsoft.com/office/powerpoint/2010/main" val="4041457393"/>
      </p:ext>
    </p:extLst>
  </p:cSld>
  <p:clrMapOvr>
    <a:masterClrMapping/>
  </p:clrMapOvr>
</p:sld>
</file>

<file path=ppt/theme/theme1.xml><?xml version="1.0" encoding="utf-8"?>
<a:theme xmlns:a="http://schemas.openxmlformats.org/drawingml/2006/main" name="Office Theme">
  <a:themeElements>
    <a:clrScheme name="Custom 21">
      <a:dk1>
        <a:sysClr val="windowText" lastClr="000000"/>
      </a:dk1>
      <a:lt1>
        <a:sysClr val="window" lastClr="FFFFFF"/>
      </a:lt1>
      <a:dk2>
        <a:srgbClr val="E3C375"/>
      </a:dk2>
      <a:lt2>
        <a:srgbClr val="E7E6E6"/>
      </a:lt2>
      <a:accent1>
        <a:srgbClr val="485441"/>
      </a:accent1>
      <a:accent2>
        <a:srgbClr val="EBFFE4"/>
      </a:accent2>
      <a:accent3>
        <a:srgbClr val="AAC59E"/>
      </a:accent3>
      <a:accent4>
        <a:srgbClr val="7C4B79"/>
      </a:accent4>
      <a:accent5>
        <a:srgbClr val="C59EC3"/>
      </a:accent5>
      <a:accent6>
        <a:srgbClr val="302030"/>
      </a:accent6>
      <a:hlink>
        <a:srgbClr val="0563C1"/>
      </a:hlink>
      <a:folHlink>
        <a:srgbClr val="954F72"/>
      </a:folHlink>
    </a:clrScheme>
    <a:fontScheme name="Custom 74">
      <a:majorFont>
        <a:latin typeface="Avenir Next LT Pro"/>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staurant Pitch Deck_TM16411246_Win32_JC_v4.potx" id="{579F7F05-5F3A-44F6-BAD8-A9CB3AB382EA}" vid="{1F780C43-0257-417B-AF27-9B769DABFA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c12b1cd-7fdb-4836-81d7-fa47446c5ce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909B7EF27DB74AAF5B6BE6B829FAF5" ma:contentTypeVersion="14" ma:contentTypeDescription="Create a new document." ma:contentTypeScope="" ma:versionID="7d5784cd9bcaf5c40b7607231f9b2da6">
  <xsd:schema xmlns:xsd="http://www.w3.org/2001/XMLSchema" xmlns:xs="http://www.w3.org/2001/XMLSchema" xmlns:p="http://schemas.microsoft.com/office/2006/metadata/properties" xmlns:ns3="ac12b1cd-7fdb-4836-81d7-fa47446c5ceb" xmlns:ns4="757af46c-467d-4e0f-8a31-240b17d19903" targetNamespace="http://schemas.microsoft.com/office/2006/metadata/properties" ma:root="true" ma:fieldsID="048e0d795b796a4adbf9ef4972d35e29" ns3:_="" ns4:_="">
    <xsd:import namespace="ac12b1cd-7fdb-4836-81d7-fa47446c5ceb"/>
    <xsd:import namespace="757af46c-467d-4e0f-8a31-240b17d19903"/>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SearchProperties" minOccurs="0"/>
                <xsd:element ref="ns3:MediaServiceDateTaken"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12b1cd-7fdb-4836-81d7-fa47446c5c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57af46c-467d-4e0f-8a31-240b17d1990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CF18AE-D61A-46A3-9130-AB96E8088727}">
  <ds:schemaRefs>
    <ds:schemaRef ds:uri="http://purl.org/dc/terms/"/>
    <ds:schemaRef ds:uri="757af46c-467d-4e0f-8a31-240b17d19903"/>
    <ds:schemaRef ds:uri="http://purl.org/dc/dcmitype/"/>
    <ds:schemaRef ds:uri="http://schemas.microsoft.com/office/2006/documentManagement/types"/>
    <ds:schemaRef ds:uri="ac12b1cd-7fdb-4836-81d7-fa47446c5ceb"/>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416BC72-0158-4AB8-9F35-F365C88D29DB}">
  <ds:schemaRefs>
    <ds:schemaRef ds:uri="http://schemas.microsoft.com/sharepoint/v3/contenttype/forms"/>
  </ds:schemaRefs>
</ds:datastoreItem>
</file>

<file path=customXml/itemProps3.xml><?xml version="1.0" encoding="utf-8"?>
<ds:datastoreItem xmlns:ds="http://schemas.openxmlformats.org/officeDocument/2006/customXml" ds:itemID="{F8FE1204-A19B-480F-BB61-9E13B9B84822}">
  <ds:schemaRefs>
    <ds:schemaRef ds:uri="757af46c-467d-4e0f-8a31-240b17d19903"/>
    <ds:schemaRef ds:uri="ac12b1cd-7fdb-4836-81d7-fa47446c5c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Restaurant pitch deck</Template>
  <TotalTime>317</TotalTime>
  <Words>1721</Words>
  <Application>Microsoft Office PowerPoint</Application>
  <PresentationFormat>Widescreen</PresentationFormat>
  <Paragraphs>186</Paragraphs>
  <Slides>19</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Avenir Next LT Pro</vt:lpstr>
      <vt:lpstr>Calibri</vt:lpstr>
      <vt:lpstr>Calisto MT</vt:lpstr>
      <vt:lpstr>Courier New</vt:lpstr>
      <vt:lpstr>helvetica</vt:lpstr>
      <vt:lpstr>helvetica</vt:lpstr>
      <vt:lpstr>Kunstler Script</vt:lpstr>
      <vt:lpstr>Office Theme</vt:lpstr>
      <vt:lpstr>ALPHABET SOUP: fyi ON fti</vt:lpstr>
      <vt:lpstr>Who am i?</vt:lpstr>
      <vt:lpstr>Key definitions</vt:lpstr>
      <vt:lpstr>Question:  How comfortable are you with FTI:   what it is? Who can have access? how to safeguard it? </vt:lpstr>
      <vt:lpstr>history</vt:lpstr>
      <vt:lpstr>PowerPoint Presentation</vt:lpstr>
      <vt:lpstr>PowerPoint Presentation</vt:lpstr>
      <vt:lpstr>Question:  how many of you have gotten pushback from campus partners who were used to getting financial aid information that is no longer available to them?   For example: Trio</vt:lpstr>
      <vt:lpstr>What is included in fafsa data?</vt:lpstr>
      <vt:lpstr>What is included in FTI?</vt:lpstr>
      <vt:lpstr>How do we get fti?</vt:lpstr>
      <vt:lpstr>label your CUI</vt:lpstr>
      <vt:lpstr>what else should we know what data sharing?!</vt:lpstr>
      <vt:lpstr>Restrictions on the use of FTI </vt:lpstr>
      <vt:lpstr>Scenarios</vt:lpstr>
      <vt:lpstr>Scenarios</vt:lpstr>
      <vt:lpstr>PowerPoint Presentation</vt:lpstr>
      <vt:lpstr>PowerPoint Presentation</vt:lpstr>
      <vt:lpstr>Any questions or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Knight, TirzahGabrielle</dc:creator>
  <cp:lastModifiedBy>Benson, Lindsey</cp:lastModifiedBy>
  <cp:revision>3</cp:revision>
  <dcterms:created xsi:type="dcterms:W3CDTF">2024-09-27T18:42:10Z</dcterms:created>
  <dcterms:modified xsi:type="dcterms:W3CDTF">2025-04-07T17:19:14Z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0x01010076909B7EF27DB74AAF5B6BE6B829FAF5</vt:lpwstr>
  </property>
</Properties>
</file>